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9" r:id="rId4"/>
    <p:sldId id="258" r:id="rId5"/>
    <p:sldId id="260" r:id="rId6"/>
    <p:sldId id="261" r:id="rId7"/>
    <p:sldId id="262" r:id="rId8"/>
    <p:sldId id="263" r:id="rId9"/>
    <p:sldId id="264" r:id="rId10"/>
    <p:sldId id="265" r:id="rId11"/>
  </p:sldIdLst>
  <p:sldSz cx="12192000" cy="6858000"/>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7D29CF9-C52B-4257-A275-8FAC4D8404E9}" v="3" dt="2022-08-17T11:35:06.88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91" y="16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17" Type="http://schemas.microsoft.com/office/2015/10/relationships/revisionInfo" Target="revisionInfo.xml"/><Relationship Id="rId2" Type="http://schemas.openxmlformats.org/officeDocument/2006/relationships/slide" Target="slides/slide1.xml"/><Relationship Id="rId16" Type="http://schemas.microsoft.com/office/2016/11/relationships/changesInfo" Target="changesInfos/changesInfo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anne van Hofwegen" userId="e2730482-3bd0-44c7-8d5c-28715d46fa9a" providerId="ADAL" clId="{67D29CF9-C52B-4257-A275-8FAC4D8404E9}"/>
    <pc:docChg chg="addSld modSld">
      <pc:chgData name="Elianne van Hofwegen" userId="e2730482-3bd0-44c7-8d5c-28715d46fa9a" providerId="ADAL" clId="{67D29CF9-C52B-4257-A275-8FAC4D8404E9}" dt="2022-08-17T11:35:23.744" v="461" actId="207"/>
      <pc:docMkLst>
        <pc:docMk/>
      </pc:docMkLst>
      <pc:sldChg chg="modSp mod">
        <pc:chgData name="Elianne van Hofwegen" userId="e2730482-3bd0-44c7-8d5c-28715d46fa9a" providerId="ADAL" clId="{67D29CF9-C52B-4257-A275-8FAC4D8404E9}" dt="2022-08-17T11:26:01.407" v="443" actId="20577"/>
        <pc:sldMkLst>
          <pc:docMk/>
          <pc:sldMk cId="1420403899" sldId="257"/>
        </pc:sldMkLst>
        <pc:spChg chg="mod">
          <ac:chgData name="Elianne van Hofwegen" userId="e2730482-3bd0-44c7-8d5c-28715d46fa9a" providerId="ADAL" clId="{67D29CF9-C52B-4257-A275-8FAC4D8404E9}" dt="2022-08-17T11:26:01.407" v="443" actId="20577"/>
          <ac:spMkLst>
            <pc:docMk/>
            <pc:sldMk cId="1420403899" sldId="257"/>
            <ac:spMk id="3" creationId="{343F694A-1046-486F-99DA-B89373AD3813}"/>
          </ac:spMkLst>
        </pc:spChg>
      </pc:sldChg>
      <pc:sldChg chg="modSp mod">
        <pc:chgData name="Elianne van Hofwegen" userId="e2730482-3bd0-44c7-8d5c-28715d46fa9a" providerId="ADAL" clId="{67D29CF9-C52B-4257-A275-8FAC4D8404E9}" dt="2022-08-17T11:23:35.682" v="99" actId="20577"/>
        <pc:sldMkLst>
          <pc:docMk/>
          <pc:sldMk cId="2013390710" sldId="259"/>
        </pc:sldMkLst>
        <pc:spChg chg="mod">
          <ac:chgData name="Elianne van Hofwegen" userId="e2730482-3bd0-44c7-8d5c-28715d46fa9a" providerId="ADAL" clId="{67D29CF9-C52B-4257-A275-8FAC4D8404E9}" dt="2022-08-17T11:23:35.682" v="99" actId="20577"/>
          <ac:spMkLst>
            <pc:docMk/>
            <pc:sldMk cId="2013390710" sldId="259"/>
            <ac:spMk id="3" creationId="{151643DB-0B31-487F-B75B-88CC0ACFAEC9}"/>
          </ac:spMkLst>
        </pc:spChg>
      </pc:sldChg>
      <pc:sldChg chg="modSp mod">
        <pc:chgData name="Elianne van Hofwegen" userId="e2730482-3bd0-44c7-8d5c-28715d46fa9a" providerId="ADAL" clId="{67D29CF9-C52B-4257-A275-8FAC4D8404E9}" dt="2022-08-17T11:26:30.935" v="444" actId="20577"/>
        <pc:sldMkLst>
          <pc:docMk/>
          <pc:sldMk cId="3578607096" sldId="261"/>
        </pc:sldMkLst>
        <pc:spChg chg="mod">
          <ac:chgData name="Elianne van Hofwegen" userId="e2730482-3bd0-44c7-8d5c-28715d46fa9a" providerId="ADAL" clId="{67D29CF9-C52B-4257-A275-8FAC4D8404E9}" dt="2022-08-17T11:26:30.935" v="444" actId="20577"/>
          <ac:spMkLst>
            <pc:docMk/>
            <pc:sldMk cId="3578607096" sldId="261"/>
            <ac:spMk id="3" creationId="{B00EADC3-EF6A-4054-BD6E-4EF20DCD0D3C}"/>
          </ac:spMkLst>
        </pc:spChg>
      </pc:sldChg>
      <pc:sldChg chg="addSp delSp modSp new mod">
        <pc:chgData name="Elianne van Hofwegen" userId="e2730482-3bd0-44c7-8d5c-28715d46fa9a" providerId="ADAL" clId="{67D29CF9-C52B-4257-A275-8FAC4D8404E9}" dt="2022-08-17T11:35:23.744" v="461" actId="207"/>
        <pc:sldMkLst>
          <pc:docMk/>
          <pc:sldMk cId="1056405256" sldId="265"/>
        </pc:sldMkLst>
        <pc:spChg chg="mod">
          <ac:chgData name="Elianne van Hofwegen" userId="e2730482-3bd0-44c7-8d5c-28715d46fa9a" providerId="ADAL" clId="{67D29CF9-C52B-4257-A275-8FAC4D8404E9}" dt="2022-08-17T11:35:23.744" v="461" actId="207"/>
          <ac:spMkLst>
            <pc:docMk/>
            <pc:sldMk cId="1056405256" sldId="265"/>
            <ac:spMk id="2" creationId="{8C562B68-A13D-DC84-27CF-5407402C7CA0}"/>
          </ac:spMkLst>
        </pc:spChg>
        <pc:spChg chg="del mod">
          <ac:chgData name="Elianne van Hofwegen" userId="e2730482-3bd0-44c7-8d5c-28715d46fa9a" providerId="ADAL" clId="{67D29CF9-C52B-4257-A275-8FAC4D8404E9}" dt="2022-08-17T11:34:46.714" v="455"/>
          <ac:spMkLst>
            <pc:docMk/>
            <pc:sldMk cId="1056405256" sldId="265"/>
            <ac:spMk id="3" creationId="{2607A331-2A84-54FF-D998-00DA3516FF0F}"/>
          </ac:spMkLst>
        </pc:spChg>
        <pc:spChg chg="add del mod">
          <ac:chgData name="Elianne van Hofwegen" userId="e2730482-3bd0-44c7-8d5c-28715d46fa9a" providerId="ADAL" clId="{67D29CF9-C52B-4257-A275-8FAC4D8404E9}" dt="2022-08-17T11:35:06.885" v="457"/>
          <ac:spMkLst>
            <pc:docMk/>
            <pc:sldMk cId="1056405256" sldId="265"/>
            <ac:spMk id="5" creationId="{4429E347-0E3E-11B5-8E5E-A59AF99E4ACC}"/>
          </ac:spMkLst>
        </pc:spChg>
        <pc:picChg chg="add del mod">
          <ac:chgData name="Elianne van Hofwegen" userId="e2730482-3bd0-44c7-8d5c-28715d46fa9a" providerId="ADAL" clId="{67D29CF9-C52B-4257-A275-8FAC4D8404E9}" dt="2022-08-17T11:34:51.558" v="456" actId="478"/>
          <ac:picMkLst>
            <pc:docMk/>
            <pc:sldMk cId="1056405256" sldId="265"/>
            <ac:picMk id="4" creationId="{B50CDF11-450E-5963-A30D-C9BCED0AB6A8}"/>
          </ac:picMkLst>
        </pc:picChg>
        <pc:picChg chg="add mod">
          <ac:chgData name="Elianne van Hofwegen" userId="e2730482-3bd0-44c7-8d5c-28715d46fa9a" providerId="ADAL" clId="{67D29CF9-C52B-4257-A275-8FAC4D8404E9}" dt="2022-08-17T11:35:06.885" v="457"/>
          <ac:picMkLst>
            <pc:docMk/>
            <pc:sldMk cId="1056405256" sldId="265"/>
            <ac:picMk id="1026" creationId="{89C3992F-0125-838E-3CCE-002904BD044E}"/>
          </ac:picMkLst>
        </pc:picChg>
      </pc:sldChg>
    </pc:docChg>
  </pc:docChgLst>
  <pc:docChgLst>
    <pc:chgData name="Elianne van Hofwegen" userId="e2730482-3bd0-44c7-8d5c-28715d46fa9a" providerId="ADAL" clId="{BEB8EDB8-C3EC-4DE6-A71A-94062D153565}"/>
    <pc:docChg chg="custSel addSld modSld">
      <pc:chgData name="Elianne van Hofwegen" userId="e2730482-3bd0-44c7-8d5c-28715d46fa9a" providerId="ADAL" clId="{BEB8EDB8-C3EC-4DE6-A71A-94062D153565}" dt="2022-05-24T09:41:01.751" v="1512" actId="114"/>
      <pc:docMkLst>
        <pc:docMk/>
      </pc:docMkLst>
      <pc:sldChg chg="modSp new mod">
        <pc:chgData name="Elianne van Hofwegen" userId="e2730482-3bd0-44c7-8d5c-28715d46fa9a" providerId="ADAL" clId="{BEB8EDB8-C3EC-4DE6-A71A-94062D153565}" dt="2022-05-13T08:52:59.237" v="319" actId="20577"/>
        <pc:sldMkLst>
          <pc:docMk/>
          <pc:sldMk cId="1420403899" sldId="257"/>
        </pc:sldMkLst>
        <pc:spChg chg="mod">
          <ac:chgData name="Elianne van Hofwegen" userId="e2730482-3bd0-44c7-8d5c-28715d46fa9a" providerId="ADAL" clId="{BEB8EDB8-C3EC-4DE6-A71A-94062D153565}" dt="2022-05-13T08:05:56.927" v="235" actId="113"/>
          <ac:spMkLst>
            <pc:docMk/>
            <pc:sldMk cId="1420403899" sldId="257"/>
            <ac:spMk id="2" creationId="{E3355058-9587-4F38-9C24-108F1AB28882}"/>
          </ac:spMkLst>
        </pc:spChg>
        <pc:spChg chg="mod">
          <ac:chgData name="Elianne van Hofwegen" userId="e2730482-3bd0-44c7-8d5c-28715d46fa9a" providerId="ADAL" clId="{BEB8EDB8-C3EC-4DE6-A71A-94062D153565}" dt="2022-05-13T08:52:59.237" v="319" actId="20577"/>
          <ac:spMkLst>
            <pc:docMk/>
            <pc:sldMk cId="1420403899" sldId="257"/>
            <ac:spMk id="3" creationId="{343F694A-1046-486F-99DA-B89373AD3813}"/>
          </ac:spMkLst>
        </pc:spChg>
      </pc:sldChg>
      <pc:sldChg chg="addSp delSp modSp new mod">
        <pc:chgData name="Elianne van Hofwegen" userId="e2730482-3bd0-44c7-8d5c-28715d46fa9a" providerId="ADAL" clId="{BEB8EDB8-C3EC-4DE6-A71A-94062D153565}" dt="2022-05-13T08:59:45.698" v="774" actId="20577"/>
        <pc:sldMkLst>
          <pc:docMk/>
          <pc:sldMk cId="3312575251" sldId="258"/>
        </pc:sldMkLst>
        <pc:spChg chg="mod">
          <ac:chgData name="Elianne van Hofwegen" userId="e2730482-3bd0-44c7-8d5c-28715d46fa9a" providerId="ADAL" clId="{BEB8EDB8-C3EC-4DE6-A71A-94062D153565}" dt="2022-05-13T08:57:44.022" v="681" actId="115"/>
          <ac:spMkLst>
            <pc:docMk/>
            <pc:sldMk cId="3312575251" sldId="258"/>
            <ac:spMk id="2" creationId="{A1DAE101-8FD1-4E79-B3C1-A1DBC59A79C3}"/>
          </ac:spMkLst>
        </pc:spChg>
        <pc:spChg chg="del">
          <ac:chgData name="Elianne van Hofwegen" userId="e2730482-3bd0-44c7-8d5c-28715d46fa9a" providerId="ADAL" clId="{BEB8EDB8-C3EC-4DE6-A71A-94062D153565}" dt="2022-05-13T08:54:54.942" v="561"/>
          <ac:spMkLst>
            <pc:docMk/>
            <pc:sldMk cId="3312575251" sldId="258"/>
            <ac:spMk id="3" creationId="{8B3CF361-D824-4EEE-A5BF-F076E9F2F13E}"/>
          </ac:spMkLst>
        </pc:spChg>
        <pc:spChg chg="add del mod">
          <ac:chgData name="Elianne van Hofwegen" userId="e2730482-3bd0-44c7-8d5c-28715d46fa9a" providerId="ADAL" clId="{BEB8EDB8-C3EC-4DE6-A71A-94062D153565}" dt="2022-05-13T08:59:45.698" v="774" actId="20577"/>
          <ac:spMkLst>
            <pc:docMk/>
            <pc:sldMk cId="3312575251" sldId="258"/>
            <ac:spMk id="4" creationId="{91F58E00-C7AE-44F4-B2A7-177A4968499A}"/>
          </ac:spMkLst>
        </pc:spChg>
        <pc:spChg chg="add del mod">
          <ac:chgData name="Elianne van Hofwegen" userId="e2730482-3bd0-44c7-8d5c-28715d46fa9a" providerId="ADAL" clId="{BEB8EDB8-C3EC-4DE6-A71A-94062D153565}" dt="2022-05-13T08:56:59.543" v="664" actId="478"/>
          <ac:spMkLst>
            <pc:docMk/>
            <pc:sldMk cId="3312575251" sldId="258"/>
            <ac:spMk id="5" creationId="{A22406B5-D3D3-4450-B4AB-6C7C7805802F}"/>
          </ac:spMkLst>
        </pc:spChg>
        <pc:spChg chg="add mod">
          <ac:chgData name="Elianne van Hofwegen" userId="e2730482-3bd0-44c7-8d5c-28715d46fa9a" providerId="ADAL" clId="{BEB8EDB8-C3EC-4DE6-A71A-94062D153565}" dt="2022-05-13T08:57:17.259" v="674" actId="20577"/>
          <ac:spMkLst>
            <pc:docMk/>
            <pc:sldMk cId="3312575251" sldId="258"/>
            <ac:spMk id="8" creationId="{F55995A9-D4FB-4D0F-A391-B678B3FDB13B}"/>
          </ac:spMkLst>
        </pc:spChg>
        <pc:picChg chg="add mod">
          <ac:chgData name="Elianne van Hofwegen" userId="e2730482-3bd0-44c7-8d5c-28715d46fa9a" providerId="ADAL" clId="{BEB8EDB8-C3EC-4DE6-A71A-94062D153565}" dt="2022-05-13T08:57:29.683" v="677" actId="1076"/>
          <ac:picMkLst>
            <pc:docMk/>
            <pc:sldMk cId="3312575251" sldId="258"/>
            <ac:picMk id="9" creationId="{CF02B1B3-469F-45F7-B403-7C21C20ADBB4}"/>
          </ac:picMkLst>
        </pc:picChg>
        <pc:picChg chg="add del mod">
          <ac:chgData name="Elianne van Hofwegen" userId="e2730482-3bd0-44c7-8d5c-28715d46fa9a" providerId="ADAL" clId="{BEB8EDB8-C3EC-4DE6-A71A-94062D153565}" dt="2022-05-13T08:55:04.480" v="564" actId="478"/>
          <ac:picMkLst>
            <pc:docMk/>
            <pc:sldMk cId="3312575251" sldId="258"/>
            <ac:picMk id="1026" creationId="{4AA6B64D-0110-4549-97E6-BF60D29B852C}"/>
          </ac:picMkLst>
        </pc:picChg>
        <pc:picChg chg="add del mod">
          <ac:chgData name="Elianne van Hofwegen" userId="e2730482-3bd0-44c7-8d5c-28715d46fa9a" providerId="ADAL" clId="{BEB8EDB8-C3EC-4DE6-A71A-94062D153565}" dt="2022-05-13T08:57:03.109" v="669"/>
          <ac:picMkLst>
            <pc:docMk/>
            <pc:sldMk cId="3312575251" sldId="258"/>
            <ac:picMk id="1028" creationId="{B0C62453-625E-40D5-8D8D-E7DAAAE8BC86}"/>
          </ac:picMkLst>
        </pc:picChg>
      </pc:sldChg>
      <pc:sldChg chg="modSp new mod">
        <pc:chgData name="Elianne van Hofwegen" userId="e2730482-3bd0-44c7-8d5c-28715d46fa9a" providerId="ADAL" clId="{BEB8EDB8-C3EC-4DE6-A71A-94062D153565}" dt="2022-05-13T08:54:12.121" v="560" actId="207"/>
        <pc:sldMkLst>
          <pc:docMk/>
          <pc:sldMk cId="2013390710" sldId="259"/>
        </pc:sldMkLst>
        <pc:spChg chg="mod">
          <ac:chgData name="Elianne van Hofwegen" userId="e2730482-3bd0-44c7-8d5c-28715d46fa9a" providerId="ADAL" clId="{BEB8EDB8-C3EC-4DE6-A71A-94062D153565}" dt="2022-05-13T08:54:12.121" v="560" actId="207"/>
          <ac:spMkLst>
            <pc:docMk/>
            <pc:sldMk cId="2013390710" sldId="259"/>
            <ac:spMk id="2" creationId="{B78E7C41-1C64-47CA-B908-A30D7D365692}"/>
          </ac:spMkLst>
        </pc:spChg>
        <pc:spChg chg="mod">
          <ac:chgData name="Elianne van Hofwegen" userId="e2730482-3bd0-44c7-8d5c-28715d46fa9a" providerId="ADAL" clId="{BEB8EDB8-C3EC-4DE6-A71A-94062D153565}" dt="2022-05-13T08:54:06.035" v="556" actId="113"/>
          <ac:spMkLst>
            <pc:docMk/>
            <pc:sldMk cId="2013390710" sldId="259"/>
            <ac:spMk id="3" creationId="{151643DB-0B31-487F-B75B-88CC0ACFAEC9}"/>
          </ac:spMkLst>
        </pc:spChg>
      </pc:sldChg>
      <pc:sldChg chg="addSp delSp modSp new mod">
        <pc:chgData name="Elianne van Hofwegen" userId="e2730482-3bd0-44c7-8d5c-28715d46fa9a" providerId="ADAL" clId="{BEB8EDB8-C3EC-4DE6-A71A-94062D153565}" dt="2022-05-13T09:01:18.062" v="788" actId="1076"/>
        <pc:sldMkLst>
          <pc:docMk/>
          <pc:sldMk cId="884372953" sldId="260"/>
        </pc:sldMkLst>
        <pc:spChg chg="mod">
          <ac:chgData name="Elianne van Hofwegen" userId="e2730482-3bd0-44c7-8d5c-28715d46fa9a" providerId="ADAL" clId="{BEB8EDB8-C3EC-4DE6-A71A-94062D153565}" dt="2022-05-13T09:00:56.055" v="784" actId="207"/>
          <ac:spMkLst>
            <pc:docMk/>
            <pc:sldMk cId="884372953" sldId="260"/>
            <ac:spMk id="2" creationId="{2C28020F-F692-4223-B2F9-4ED07400960B}"/>
          </ac:spMkLst>
        </pc:spChg>
        <pc:spChg chg="del">
          <ac:chgData name="Elianne van Hofwegen" userId="e2730482-3bd0-44c7-8d5c-28715d46fa9a" providerId="ADAL" clId="{BEB8EDB8-C3EC-4DE6-A71A-94062D153565}" dt="2022-05-13T09:00:17.986" v="775"/>
          <ac:spMkLst>
            <pc:docMk/>
            <pc:sldMk cId="884372953" sldId="260"/>
            <ac:spMk id="3" creationId="{CD7DD0F0-FD74-47D8-8782-D966CDD21EEB}"/>
          </ac:spMkLst>
        </pc:spChg>
        <pc:picChg chg="add mod">
          <ac:chgData name="Elianne van Hofwegen" userId="e2730482-3bd0-44c7-8d5c-28715d46fa9a" providerId="ADAL" clId="{BEB8EDB8-C3EC-4DE6-A71A-94062D153565}" dt="2022-05-13T09:01:18.062" v="788" actId="1076"/>
          <ac:picMkLst>
            <pc:docMk/>
            <pc:sldMk cId="884372953" sldId="260"/>
            <ac:picMk id="2050" creationId="{8AFB1BDB-D0CE-43A2-861E-CE990C2C0EC3}"/>
          </ac:picMkLst>
        </pc:picChg>
      </pc:sldChg>
      <pc:sldChg chg="modSp new mod">
        <pc:chgData name="Elianne van Hofwegen" userId="e2730482-3bd0-44c7-8d5c-28715d46fa9a" providerId="ADAL" clId="{BEB8EDB8-C3EC-4DE6-A71A-94062D153565}" dt="2022-05-13T09:02:21.910" v="852" actId="20577"/>
        <pc:sldMkLst>
          <pc:docMk/>
          <pc:sldMk cId="3578607096" sldId="261"/>
        </pc:sldMkLst>
        <pc:spChg chg="mod">
          <ac:chgData name="Elianne van Hofwegen" userId="e2730482-3bd0-44c7-8d5c-28715d46fa9a" providerId="ADAL" clId="{BEB8EDB8-C3EC-4DE6-A71A-94062D153565}" dt="2022-05-13T09:01:54.345" v="813" actId="207"/>
          <ac:spMkLst>
            <pc:docMk/>
            <pc:sldMk cId="3578607096" sldId="261"/>
            <ac:spMk id="2" creationId="{393F4089-59DE-428F-AA64-23BD45FB98BA}"/>
          </ac:spMkLst>
        </pc:spChg>
        <pc:spChg chg="mod">
          <ac:chgData name="Elianne van Hofwegen" userId="e2730482-3bd0-44c7-8d5c-28715d46fa9a" providerId="ADAL" clId="{BEB8EDB8-C3EC-4DE6-A71A-94062D153565}" dt="2022-05-13T09:02:21.910" v="852" actId="20577"/>
          <ac:spMkLst>
            <pc:docMk/>
            <pc:sldMk cId="3578607096" sldId="261"/>
            <ac:spMk id="3" creationId="{B00EADC3-EF6A-4054-BD6E-4EF20DCD0D3C}"/>
          </ac:spMkLst>
        </pc:spChg>
      </pc:sldChg>
      <pc:sldChg chg="modSp new mod">
        <pc:chgData name="Elianne van Hofwegen" userId="e2730482-3bd0-44c7-8d5c-28715d46fa9a" providerId="ADAL" clId="{BEB8EDB8-C3EC-4DE6-A71A-94062D153565}" dt="2022-05-13T10:02:47.127" v="1421" actId="207"/>
        <pc:sldMkLst>
          <pc:docMk/>
          <pc:sldMk cId="2175223172" sldId="262"/>
        </pc:sldMkLst>
        <pc:spChg chg="mod">
          <ac:chgData name="Elianne van Hofwegen" userId="e2730482-3bd0-44c7-8d5c-28715d46fa9a" providerId="ADAL" clId="{BEB8EDB8-C3EC-4DE6-A71A-94062D153565}" dt="2022-05-13T10:02:47.127" v="1421" actId="207"/>
          <ac:spMkLst>
            <pc:docMk/>
            <pc:sldMk cId="2175223172" sldId="262"/>
            <ac:spMk id="2" creationId="{693008EC-955B-448D-BB72-FD3FAC497A66}"/>
          </ac:spMkLst>
        </pc:spChg>
        <pc:spChg chg="mod">
          <ac:chgData name="Elianne van Hofwegen" userId="e2730482-3bd0-44c7-8d5c-28715d46fa9a" providerId="ADAL" clId="{BEB8EDB8-C3EC-4DE6-A71A-94062D153565}" dt="2022-05-13T09:39:49.714" v="1408" actId="113"/>
          <ac:spMkLst>
            <pc:docMk/>
            <pc:sldMk cId="2175223172" sldId="262"/>
            <ac:spMk id="3" creationId="{A049E065-9AA9-4B28-9332-B4E8FAED7AD2}"/>
          </ac:spMkLst>
        </pc:spChg>
      </pc:sldChg>
      <pc:sldChg chg="modSp new mod">
        <pc:chgData name="Elianne van Hofwegen" userId="e2730482-3bd0-44c7-8d5c-28715d46fa9a" providerId="ADAL" clId="{BEB8EDB8-C3EC-4DE6-A71A-94062D153565}" dt="2022-05-24T09:41:01.751" v="1512" actId="114"/>
        <pc:sldMkLst>
          <pc:docMk/>
          <pc:sldMk cId="3067314055" sldId="263"/>
        </pc:sldMkLst>
        <pc:spChg chg="mod">
          <ac:chgData name="Elianne van Hofwegen" userId="e2730482-3bd0-44c7-8d5c-28715d46fa9a" providerId="ADAL" clId="{BEB8EDB8-C3EC-4DE6-A71A-94062D153565}" dt="2022-05-13T10:05:47.817" v="1475" actId="207"/>
          <ac:spMkLst>
            <pc:docMk/>
            <pc:sldMk cId="3067314055" sldId="263"/>
            <ac:spMk id="2" creationId="{167A1293-401C-4043-8464-C28915009DCD}"/>
          </ac:spMkLst>
        </pc:spChg>
        <pc:spChg chg="mod">
          <ac:chgData name="Elianne van Hofwegen" userId="e2730482-3bd0-44c7-8d5c-28715d46fa9a" providerId="ADAL" clId="{BEB8EDB8-C3EC-4DE6-A71A-94062D153565}" dt="2022-05-24T09:41:01.751" v="1512" actId="114"/>
          <ac:spMkLst>
            <pc:docMk/>
            <pc:sldMk cId="3067314055" sldId="263"/>
            <ac:spMk id="3" creationId="{F0464B55-1DAB-402A-85BB-9D1C203FF405}"/>
          </ac:spMkLst>
        </pc:spChg>
      </pc:sldChg>
      <pc:sldChg chg="modSp new mod">
        <pc:chgData name="Elianne van Hofwegen" userId="e2730482-3bd0-44c7-8d5c-28715d46fa9a" providerId="ADAL" clId="{BEB8EDB8-C3EC-4DE6-A71A-94062D153565}" dt="2022-05-13T10:08:35.823" v="1505" actId="5793"/>
        <pc:sldMkLst>
          <pc:docMk/>
          <pc:sldMk cId="2485914124" sldId="264"/>
        </pc:sldMkLst>
        <pc:spChg chg="mod">
          <ac:chgData name="Elianne van Hofwegen" userId="e2730482-3bd0-44c7-8d5c-28715d46fa9a" providerId="ADAL" clId="{BEB8EDB8-C3EC-4DE6-A71A-94062D153565}" dt="2022-05-13T10:08:24.951" v="1499" actId="255"/>
          <ac:spMkLst>
            <pc:docMk/>
            <pc:sldMk cId="2485914124" sldId="264"/>
            <ac:spMk id="2" creationId="{24EAEE41-FF73-4913-B453-6CE78AEBF02D}"/>
          </ac:spMkLst>
        </pc:spChg>
        <pc:spChg chg="mod">
          <ac:chgData name="Elianne van Hofwegen" userId="e2730482-3bd0-44c7-8d5c-28715d46fa9a" providerId="ADAL" clId="{BEB8EDB8-C3EC-4DE6-A71A-94062D153565}" dt="2022-05-13T10:08:35.823" v="1505" actId="5793"/>
          <ac:spMkLst>
            <pc:docMk/>
            <pc:sldMk cId="2485914124" sldId="264"/>
            <ac:spMk id="3" creationId="{CC59CA66-0BCB-47BD-B5C1-31B52B671DE9}"/>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BDD84B7-8738-4BEF-88A2-087CD8252DF1}"/>
              </a:ext>
            </a:extLst>
          </p:cNvPr>
          <p:cNvSpPr>
            <a:spLocks noGrp="1"/>
          </p:cNvSpPr>
          <p:nvPr>
            <p:ph type="ctrTitle"/>
          </p:nvPr>
        </p:nvSpPr>
        <p:spPr>
          <a:xfrm>
            <a:off x="1524000" y="1122363"/>
            <a:ext cx="9144000" cy="2387600"/>
          </a:xfrm>
        </p:spPr>
        <p:txBody>
          <a:bodyPr anchor="b"/>
          <a:lstStyle>
            <a:lvl1pPr algn="ctr">
              <a:defRPr sz="6000"/>
            </a:lvl1pPr>
          </a:lstStyle>
          <a:p>
            <a:r>
              <a:rPr lang="nl-NL"/>
              <a:t>Klik om stijl te bewerken</a:t>
            </a:r>
          </a:p>
        </p:txBody>
      </p:sp>
      <p:sp>
        <p:nvSpPr>
          <p:cNvPr id="3" name="Ondertitel 2">
            <a:extLst>
              <a:ext uri="{FF2B5EF4-FFF2-40B4-BE49-F238E27FC236}">
                <a16:creationId xmlns:a16="http://schemas.microsoft.com/office/drawing/2014/main" id="{FFA27DFB-5543-42DD-AD55-73B1C2055C7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p>
        </p:txBody>
      </p:sp>
      <p:sp>
        <p:nvSpPr>
          <p:cNvPr id="4" name="Tijdelijke aanduiding voor datum 3">
            <a:extLst>
              <a:ext uri="{FF2B5EF4-FFF2-40B4-BE49-F238E27FC236}">
                <a16:creationId xmlns:a16="http://schemas.microsoft.com/office/drawing/2014/main" id="{6F2CF145-AA2B-47E0-9BC4-6266EB75062B}"/>
              </a:ext>
            </a:extLst>
          </p:cNvPr>
          <p:cNvSpPr>
            <a:spLocks noGrp="1"/>
          </p:cNvSpPr>
          <p:nvPr>
            <p:ph type="dt" sz="half" idx="10"/>
          </p:nvPr>
        </p:nvSpPr>
        <p:spPr/>
        <p:txBody>
          <a:bodyPr/>
          <a:lstStyle/>
          <a:p>
            <a:fld id="{8B7FD864-82C3-4694-8F97-B5C93E54E233}"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C090C423-5ACD-4110-82A0-16CE870A24F7}"/>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7FA0B78-DD14-4DA4-BA7C-F258F0C05941}"/>
              </a:ext>
            </a:extLst>
          </p:cNvPr>
          <p:cNvSpPr>
            <a:spLocks noGrp="1"/>
          </p:cNvSpPr>
          <p:nvPr>
            <p:ph type="sldNum" sz="quarter" idx="12"/>
          </p:nvPr>
        </p:nvSpPr>
        <p:spPr/>
        <p:txBody>
          <a:bodyPr/>
          <a:lstStyle/>
          <a:p>
            <a:fld id="{2E02E4F8-489E-4767-8676-F0AEF791CC9D}" type="slidenum">
              <a:rPr lang="nl-NL" smtClean="0"/>
              <a:t>‹nr.›</a:t>
            </a:fld>
            <a:endParaRPr lang="nl-NL"/>
          </a:p>
        </p:txBody>
      </p:sp>
    </p:spTree>
    <p:extLst>
      <p:ext uri="{BB962C8B-B14F-4D97-AF65-F5344CB8AC3E}">
        <p14:creationId xmlns:p14="http://schemas.microsoft.com/office/powerpoint/2010/main" val="35662522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A929908-3D84-4F9D-BB58-F1A2F713FD37}"/>
              </a:ext>
            </a:extLst>
          </p:cNvPr>
          <p:cNvSpPr>
            <a:spLocks noGrp="1"/>
          </p:cNvSpPr>
          <p:nvPr>
            <p:ph type="title"/>
          </p:nvPr>
        </p:nvSpPr>
        <p:spPr/>
        <p:txBody>
          <a:bodyPr/>
          <a:lstStyle/>
          <a:p>
            <a:r>
              <a:rPr lang="nl-NL"/>
              <a:t>Klik om stijl te bewerken</a:t>
            </a:r>
          </a:p>
        </p:txBody>
      </p:sp>
      <p:sp>
        <p:nvSpPr>
          <p:cNvPr id="3" name="Tijdelijke aanduiding voor verticale tekst 2">
            <a:extLst>
              <a:ext uri="{FF2B5EF4-FFF2-40B4-BE49-F238E27FC236}">
                <a16:creationId xmlns:a16="http://schemas.microsoft.com/office/drawing/2014/main" id="{37D656DE-9F37-41A9-9523-9C2F3F18B773}"/>
              </a:ext>
            </a:extLst>
          </p:cNvPr>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65099F56-9BCD-4967-9235-0F3469D23B4F}"/>
              </a:ext>
            </a:extLst>
          </p:cNvPr>
          <p:cNvSpPr>
            <a:spLocks noGrp="1"/>
          </p:cNvSpPr>
          <p:nvPr>
            <p:ph type="dt" sz="half" idx="10"/>
          </p:nvPr>
        </p:nvSpPr>
        <p:spPr/>
        <p:txBody>
          <a:bodyPr/>
          <a:lstStyle/>
          <a:p>
            <a:fld id="{8B7FD864-82C3-4694-8F97-B5C93E54E233}"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D6B67EB5-33C9-4186-91F4-D53212AEA7E5}"/>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1A5FDC22-C1F5-4B4A-9326-8C0290504159}"/>
              </a:ext>
            </a:extLst>
          </p:cNvPr>
          <p:cNvSpPr>
            <a:spLocks noGrp="1"/>
          </p:cNvSpPr>
          <p:nvPr>
            <p:ph type="sldNum" sz="quarter" idx="12"/>
          </p:nvPr>
        </p:nvSpPr>
        <p:spPr/>
        <p:txBody>
          <a:bodyPr/>
          <a:lstStyle/>
          <a:p>
            <a:fld id="{2E02E4F8-489E-4767-8676-F0AEF791CC9D}" type="slidenum">
              <a:rPr lang="nl-NL" smtClean="0"/>
              <a:t>‹nr.›</a:t>
            </a:fld>
            <a:endParaRPr lang="nl-NL"/>
          </a:p>
        </p:txBody>
      </p:sp>
    </p:spTree>
    <p:extLst>
      <p:ext uri="{BB962C8B-B14F-4D97-AF65-F5344CB8AC3E}">
        <p14:creationId xmlns:p14="http://schemas.microsoft.com/office/powerpoint/2010/main" val="25704878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a:extLst>
              <a:ext uri="{FF2B5EF4-FFF2-40B4-BE49-F238E27FC236}">
                <a16:creationId xmlns:a16="http://schemas.microsoft.com/office/drawing/2014/main" id="{21B91BBC-1873-454E-8CA0-96E77656A3C7}"/>
              </a:ext>
            </a:extLst>
          </p:cNvPr>
          <p:cNvSpPr>
            <a:spLocks noGrp="1"/>
          </p:cNvSpPr>
          <p:nvPr>
            <p:ph type="title" orient="vert"/>
          </p:nvPr>
        </p:nvSpPr>
        <p:spPr>
          <a:xfrm>
            <a:off x="8724900" y="365125"/>
            <a:ext cx="2628900" cy="5811838"/>
          </a:xfrm>
        </p:spPr>
        <p:txBody>
          <a:bodyPr vert="eaVert"/>
          <a:lstStyle/>
          <a:p>
            <a:r>
              <a:rPr lang="nl-NL"/>
              <a:t>Klik om stijl te bewerken</a:t>
            </a:r>
          </a:p>
        </p:txBody>
      </p:sp>
      <p:sp>
        <p:nvSpPr>
          <p:cNvPr id="3" name="Tijdelijke aanduiding voor verticale tekst 2">
            <a:extLst>
              <a:ext uri="{FF2B5EF4-FFF2-40B4-BE49-F238E27FC236}">
                <a16:creationId xmlns:a16="http://schemas.microsoft.com/office/drawing/2014/main" id="{C2E53551-666E-4BE6-AE1A-B19682F2CEE7}"/>
              </a:ext>
            </a:extLst>
          </p:cNvPr>
          <p:cNvSpPr>
            <a:spLocks noGrp="1"/>
          </p:cNvSpPr>
          <p:nvPr>
            <p:ph type="body" orient="vert" idx="1"/>
          </p:nvPr>
        </p:nvSpPr>
        <p:spPr>
          <a:xfrm>
            <a:off x="838200" y="365125"/>
            <a:ext cx="7734300" cy="5811838"/>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01FEF380-6A21-4FA7-8368-6747DF94D9DD}"/>
              </a:ext>
            </a:extLst>
          </p:cNvPr>
          <p:cNvSpPr>
            <a:spLocks noGrp="1"/>
          </p:cNvSpPr>
          <p:nvPr>
            <p:ph type="dt" sz="half" idx="10"/>
          </p:nvPr>
        </p:nvSpPr>
        <p:spPr/>
        <p:txBody>
          <a:bodyPr/>
          <a:lstStyle/>
          <a:p>
            <a:fld id="{8B7FD864-82C3-4694-8F97-B5C93E54E233}"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9CA81999-C32D-417B-A671-B00DD5610A56}"/>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3C0B0854-9D7E-46DD-A9FB-6C27C911306E}"/>
              </a:ext>
            </a:extLst>
          </p:cNvPr>
          <p:cNvSpPr>
            <a:spLocks noGrp="1"/>
          </p:cNvSpPr>
          <p:nvPr>
            <p:ph type="sldNum" sz="quarter" idx="12"/>
          </p:nvPr>
        </p:nvSpPr>
        <p:spPr/>
        <p:txBody>
          <a:bodyPr/>
          <a:lstStyle/>
          <a:p>
            <a:fld id="{2E02E4F8-489E-4767-8676-F0AEF791CC9D}" type="slidenum">
              <a:rPr lang="nl-NL" smtClean="0"/>
              <a:t>‹nr.›</a:t>
            </a:fld>
            <a:endParaRPr lang="nl-NL"/>
          </a:p>
        </p:txBody>
      </p:sp>
    </p:spTree>
    <p:extLst>
      <p:ext uri="{BB962C8B-B14F-4D97-AF65-F5344CB8AC3E}">
        <p14:creationId xmlns:p14="http://schemas.microsoft.com/office/powerpoint/2010/main" val="36005056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F7CA45E0-B7B2-4209-B98E-EBB04F171954}"/>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A95E8EAE-FAB1-4942-BB82-14E1EF2F7591}"/>
              </a:ext>
            </a:extLst>
          </p:cNvPr>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CCDCE264-B9DE-4BB2-B276-91AC1B17A300}"/>
              </a:ext>
            </a:extLst>
          </p:cNvPr>
          <p:cNvSpPr>
            <a:spLocks noGrp="1"/>
          </p:cNvSpPr>
          <p:nvPr>
            <p:ph type="dt" sz="half" idx="10"/>
          </p:nvPr>
        </p:nvSpPr>
        <p:spPr/>
        <p:txBody>
          <a:bodyPr/>
          <a:lstStyle/>
          <a:p>
            <a:fld id="{8B7FD864-82C3-4694-8F97-B5C93E54E233}"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26A2B586-00C8-4939-9154-EE552F371D5B}"/>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23C5CB90-418F-48E1-8028-A9EB2605F6C2}"/>
              </a:ext>
            </a:extLst>
          </p:cNvPr>
          <p:cNvSpPr>
            <a:spLocks noGrp="1"/>
          </p:cNvSpPr>
          <p:nvPr>
            <p:ph type="sldNum" sz="quarter" idx="12"/>
          </p:nvPr>
        </p:nvSpPr>
        <p:spPr/>
        <p:txBody>
          <a:bodyPr/>
          <a:lstStyle/>
          <a:p>
            <a:fld id="{2E02E4F8-489E-4767-8676-F0AEF791CC9D}" type="slidenum">
              <a:rPr lang="nl-NL" smtClean="0"/>
              <a:t>‹nr.›</a:t>
            </a:fld>
            <a:endParaRPr lang="nl-NL"/>
          </a:p>
        </p:txBody>
      </p:sp>
    </p:spTree>
    <p:extLst>
      <p:ext uri="{BB962C8B-B14F-4D97-AF65-F5344CB8AC3E}">
        <p14:creationId xmlns:p14="http://schemas.microsoft.com/office/powerpoint/2010/main" val="387894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C78BAF83-063F-40F5-A816-C0C4349F2A79}"/>
              </a:ext>
            </a:extLst>
          </p:cNvPr>
          <p:cNvSpPr>
            <a:spLocks noGrp="1"/>
          </p:cNvSpPr>
          <p:nvPr>
            <p:ph type="title"/>
          </p:nvPr>
        </p:nvSpPr>
        <p:spPr>
          <a:xfrm>
            <a:off x="831850" y="1709738"/>
            <a:ext cx="10515600" cy="2852737"/>
          </a:xfrm>
        </p:spPr>
        <p:txBody>
          <a:bodyPr anchor="b"/>
          <a:lstStyle>
            <a:lvl1pPr>
              <a:defRPr sz="6000"/>
            </a:lvl1pPr>
          </a:lstStyle>
          <a:p>
            <a:r>
              <a:rPr lang="nl-NL"/>
              <a:t>Klik om stijl te bewerken</a:t>
            </a:r>
          </a:p>
        </p:txBody>
      </p:sp>
      <p:sp>
        <p:nvSpPr>
          <p:cNvPr id="3" name="Tijdelijke aanduiding voor tekst 2">
            <a:extLst>
              <a:ext uri="{FF2B5EF4-FFF2-40B4-BE49-F238E27FC236}">
                <a16:creationId xmlns:a16="http://schemas.microsoft.com/office/drawing/2014/main" id="{162F35C6-3D88-43C2-B8D0-4F2BE1020DC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4" name="Tijdelijke aanduiding voor datum 3">
            <a:extLst>
              <a:ext uri="{FF2B5EF4-FFF2-40B4-BE49-F238E27FC236}">
                <a16:creationId xmlns:a16="http://schemas.microsoft.com/office/drawing/2014/main" id="{36913B5E-05C5-4F79-AAAF-23DB39919061}"/>
              </a:ext>
            </a:extLst>
          </p:cNvPr>
          <p:cNvSpPr>
            <a:spLocks noGrp="1"/>
          </p:cNvSpPr>
          <p:nvPr>
            <p:ph type="dt" sz="half" idx="10"/>
          </p:nvPr>
        </p:nvSpPr>
        <p:spPr/>
        <p:txBody>
          <a:bodyPr/>
          <a:lstStyle/>
          <a:p>
            <a:fld id="{8B7FD864-82C3-4694-8F97-B5C93E54E233}"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1009D65C-668A-40A3-BA52-CDAD317BEC4A}"/>
              </a:ext>
            </a:extLst>
          </p:cNvPr>
          <p:cNvSpPr>
            <a:spLocks noGrp="1"/>
          </p:cNvSpPr>
          <p:nvPr>
            <p:ph type="ftr" sz="quarter" idx="11"/>
          </p:nvPr>
        </p:nvSpPr>
        <p:spPr/>
        <p:txBody>
          <a:bodyPr/>
          <a:lstStyle/>
          <a:p>
            <a:endParaRPr lang="nl-NL"/>
          </a:p>
        </p:txBody>
      </p:sp>
      <p:sp>
        <p:nvSpPr>
          <p:cNvPr id="6" name="Tijdelijke aanduiding voor dianummer 5">
            <a:extLst>
              <a:ext uri="{FF2B5EF4-FFF2-40B4-BE49-F238E27FC236}">
                <a16:creationId xmlns:a16="http://schemas.microsoft.com/office/drawing/2014/main" id="{F12FA5B9-7AC9-4D35-AAF3-DF8D3077F5F0}"/>
              </a:ext>
            </a:extLst>
          </p:cNvPr>
          <p:cNvSpPr>
            <a:spLocks noGrp="1"/>
          </p:cNvSpPr>
          <p:nvPr>
            <p:ph type="sldNum" sz="quarter" idx="12"/>
          </p:nvPr>
        </p:nvSpPr>
        <p:spPr/>
        <p:txBody>
          <a:bodyPr/>
          <a:lstStyle/>
          <a:p>
            <a:fld id="{2E02E4F8-489E-4767-8676-F0AEF791CC9D}" type="slidenum">
              <a:rPr lang="nl-NL" smtClean="0"/>
              <a:t>‹nr.›</a:t>
            </a:fld>
            <a:endParaRPr lang="nl-NL"/>
          </a:p>
        </p:txBody>
      </p:sp>
    </p:spTree>
    <p:extLst>
      <p:ext uri="{BB962C8B-B14F-4D97-AF65-F5344CB8AC3E}">
        <p14:creationId xmlns:p14="http://schemas.microsoft.com/office/powerpoint/2010/main" val="4536427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47E790-EEEB-45B0-8FE5-1B8962BDB120}"/>
              </a:ext>
            </a:extLst>
          </p:cNvPr>
          <p:cNvSpPr>
            <a:spLocks noGrp="1"/>
          </p:cNvSpPr>
          <p:nvPr>
            <p:ph type="title"/>
          </p:nvPr>
        </p:nvSpPr>
        <p:spPr/>
        <p:txBody>
          <a:bodyPr/>
          <a:lstStyle/>
          <a:p>
            <a:r>
              <a:rPr lang="nl-NL"/>
              <a:t>Klik om stijl te bewerken</a:t>
            </a:r>
          </a:p>
        </p:txBody>
      </p:sp>
      <p:sp>
        <p:nvSpPr>
          <p:cNvPr id="3" name="Tijdelijke aanduiding voor inhoud 2">
            <a:extLst>
              <a:ext uri="{FF2B5EF4-FFF2-40B4-BE49-F238E27FC236}">
                <a16:creationId xmlns:a16="http://schemas.microsoft.com/office/drawing/2014/main" id="{5D002A1C-4A25-4379-8CD8-BCE3290548F3}"/>
              </a:ext>
            </a:extLst>
          </p:cNvPr>
          <p:cNvSpPr>
            <a:spLocks noGrp="1"/>
          </p:cNvSpPr>
          <p:nvPr>
            <p:ph sz="half" idx="1"/>
          </p:nvPr>
        </p:nvSpPr>
        <p:spPr>
          <a:xfrm>
            <a:off x="838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a:extLst>
              <a:ext uri="{FF2B5EF4-FFF2-40B4-BE49-F238E27FC236}">
                <a16:creationId xmlns:a16="http://schemas.microsoft.com/office/drawing/2014/main" id="{7BCF2256-12C5-476B-A6A5-7BD2A9CC75D6}"/>
              </a:ext>
            </a:extLst>
          </p:cNvPr>
          <p:cNvSpPr>
            <a:spLocks noGrp="1"/>
          </p:cNvSpPr>
          <p:nvPr>
            <p:ph sz="half" idx="2"/>
          </p:nvPr>
        </p:nvSpPr>
        <p:spPr>
          <a:xfrm>
            <a:off x="6172200" y="1825625"/>
            <a:ext cx="5181600" cy="435133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a:extLst>
              <a:ext uri="{FF2B5EF4-FFF2-40B4-BE49-F238E27FC236}">
                <a16:creationId xmlns:a16="http://schemas.microsoft.com/office/drawing/2014/main" id="{6BF5EDEA-2D1E-4DB5-82E3-0F504CA513F5}"/>
              </a:ext>
            </a:extLst>
          </p:cNvPr>
          <p:cNvSpPr>
            <a:spLocks noGrp="1"/>
          </p:cNvSpPr>
          <p:nvPr>
            <p:ph type="dt" sz="half" idx="10"/>
          </p:nvPr>
        </p:nvSpPr>
        <p:spPr/>
        <p:txBody>
          <a:bodyPr/>
          <a:lstStyle/>
          <a:p>
            <a:fld id="{8B7FD864-82C3-4694-8F97-B5C93E54E233}" type="datetimeFigureOut">
              <a:rPr lang="nl-NL" smtClean="0"/>
              <a:t>17-8-2022</a:t>
            </a:fld>
            <a:endParaRPr lang="nl-NL"/>
          </a:p>
        </p:txBody>
      </p:sp>
      <p:sp>
        <p:nvSpPr>
          <p:cNvPr id="6" name="Tijdelijke aanduiding voor voettekst 5">
            <a:extLst>
              <a:ext uri="{FF2B5EF4-FFF2-40B4-BE49-F238E27FC236}">
                <a16:creationId xmlns:a16="http://schemas.microsoft.com/office/drawing/2014/main" id="{FCB2BD77-FC3C-4483-B601-193A2F673CF4}"/>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DDBA396E-1A4C-4759-95F9-29806D045A8C}"/>
              </a:ext>
            </a:extLst>
          </p:cNvPr>
          <p:cNvSpPr>
            <a:spLocks noGrp="1"/>
          </p:cNvSpPr>
          <p:nvPr>
            <p:ph type="sldNum" sz="quarter" idx="12"/>
          </p:nvPr>
        </p:nvSpPr>
        <p:spPr/>
        <p:txBody>
          <a:bodyPr/>
          <a:lstStyle/>
          <a:p>
            <a:fld id="{2E02E4F8-489E-4767-8676-F0AEF791CC9D}" type="slidenum">
              <a:rPr lang="nl-NL" smtClean="0"/>
              <a:t>‹nr.›</a:t>
            </a:fld>
            <a:endParaRPr lang="nl-NL"/>
          </a:p>
        </p:txBody>
      </p:sp>
    </p:spTree>
    <p:extLst>
      <p:ext uri="{BB962C8B-B14F-4D97-AF65-F5344CB8AC3E}">
        <p14:creationId xmlns:p14="http://schemas.microsoft.com/office/powerpoint/2010/main" val="32736646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1CFFAF2-8118-4CE0-877F-DD9FDE96AB71}"/>
              </a:ext>
            </a:extLst>
          </p:cNvPr>
          <p:cNvSpPr>
            <a:spLocks noGrp="1"/>
          </p:cNvSpPr>
          <p:nvPr>
            <p:ph type="title"/>
          </p:nvPr>
        </p:nvSpPr>
        <p:spPr>
          <a:xfrm>
            <a:off x="839788" y="365125"/>
            <a:ext cx="10515600" cy="1325563"/>
          </a:xfrm>
        </p:spPr>
        <p:txBody>
          <a:bodyPr/>
          <a:lstStyle/>
          <a:p>
            <a:r>
              <a:rPr lang="nl-NL"/>
              <a:t>Klik om stijl te bewerken</a:t>
            </a:r>
          </a:p>
        </p:txBody>
      </p:sp>
      <p:sp>
        <p:nvSpPr>
          <p:cNvPr id="3" name="Tijdelijke aanduiding voor tekst 2">
            <a:extLst>
              <a:ext uri="{FF2B5EF4-FFF2-40B4-BE49-F238E27FC236}">
                <a16:creationId xmlns:a16="http://schemas.microsoft.com/office/drawing/2014/main" id="{4B3F38B8-B369-4498-8341-B678D0DAA93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Tijdelijke aanduiding voor inhoud 3">
            <a:extLst>
              <a:ext uri="{FF2B5EF4-FFF2-40B4-BE49-F238E27FC236}">
                <a16:creationId xmlns:a16="http://schemas.microsoft.com/office/drawing/2014/main" id="{4FE7A4C3-9B1B-4B99-8E3B-983C2E45C24E}"/>
              </a:ext>
            </a:extLst>
          </p:cNvPr>
          <p:cNvSpPr>
            <a:spLocks noGrp="1"/>
          </p:cNvSpPr>
          <p:nvPr>
            <p:ph sz="half" idx="2"/>
          </p:nvPr>
        </p:nvSpPr>
        <p:spPr>
          <a:xfrm>
            <a:off x="839788" y="2505075"/>
            <a:ext cx="5157787"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a:extLst>
              <a:ext uri="{FF2B5EF4-FFF2-40B4-BE49-F238E27FC236}">
                <a16:creationId xmlns:a16="http://schemas.microsoft.com/office/drawing/2014/main" id="{72E53A0D-D3D6-4748-BCC1-227335A9C05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6" name="Tijdelijke aanduiding voor inhoud 5">
            <a:extLst>
              <a:ext uri="{FF2B5EF4-FFF2-40B4-BE49-F238E27FC236}">
                <a16:creationId xmlns:a16="http://schemas.microsoft.com/office/drawing/2014/main" id="{F52470F1-F8B9-4822-932F-6A98850BA553}"/>
              </a:ext>
            </a:extLst>
          </p:cNvPr>
          <p:cNvSpPr>
            <a:spLocks noGrp="1"/>
          </p:cNvSpPr>
          <p:nvPr>
            <p:ph sz="quarter" idx="4"/>
          </p:nvPr>
        </p:nvSpPr>
        <p:spPr>
          <a:xfrm>
            <a:off x="6172200" y="2505075"/>
            <a:ext cx="5183188" cy="3684588"/>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a:extLst>
              <a:ext uri="{FF2B5EF4-FFF2-40B4-BE49-F238E27FC236}">
                <a16:creationId xmlns:a16="http://schemas.microsoft.com/office/drawing/2014/main" id="{B7429E65-3216-471F-AF66-17CB3AFFD8EC}"/>
              </a:ext>
            </a:extLst>
          </p:cNvPr>
          <p:cNvSpPr>
            <a:spLocks noGrp="1"/>
          </p:cNvSpPr>
          <p:nvPr>
            <p:ph type="dt" sz="half" idx="10"/>
          </p:nvPr>
        </p:nvSpPr>
        <p:spPr/>
        <p:txBody>
          <a:bodyPr/>
          <a:lstStyle/>
          <a:p>
            <a:fld id="{8B7FD864-82C3-4694-8F97-B5C93E54E233}" type="datetimeFigureOut">
              <a:rPr lang="nl-NL" smtClean="0"/>
              <a:t>17-8-2022</a:t>
            </a:fld>
            <a:endParaRPr lang="nl-NL"/>
          </a:p>
        </p:txBody>
      </p:sp>
      <p:sp>
        <p:nvSpPr>
          <p:cNvPr id="8" name="Tijdelijke aanduiding voor voettekst 7">
            <a:extLst>
              <a:ext uri="{FF2B5EF4-FFF2-40B4-BE49-F238E27FC236}">
                <a16:creationId xmlns:a16="http://schemas.microsoft.com/office/drawing/2014/main" id="{B50277CC-8741-4639-88F6-AA7B3E7CA730}"/>
              </a:ext>
            </a:extLst>
          </p:cNvPr>
          <p:cNvSpPr>
            <a:spLocks noGrp="1"/>
          </p:cNvSpPr>
          <p:nvPr>
            <p:ph type="ftr" sz="quarter" idx="11"/>
          </p:nvPr>
        </p:nvSpPr>
        <p:spPr/>
        <p:txBody>
          <a:bodyPr/>
          <a:lstStyle/>
          <a:p>
            <a:endParaRPr lang="nl-NL"/>
          </a:p>
        </p:txBody>
      </p:sp>
      <p:sp>
        <p:nvSpPr>
          <p:cNvPr id="9" name="Tijdelijke aanduiding voor dianummer 8">
            <a:extLst>
              <a:ext uri="{FF2B5EF4-FFF2-40B4-BE49-F238E27FC236}">
                <a16:creationId xmlns:a16="http://schemas.microsoft.com/office/drawing/2014/main" id="{1810FCAC-DE18-4816-9BA0-17DD951BFC85}"/>
              </a:ext>
            </a:extLst>
          </p:cNvPr>
          <p:cNvSpPr>
            <a:spLocks noGrp="1"/>
          </p:cNvSpPr>
          <p:nvPr>
            <p:ph type="sldNum" sz="quarter" idx="12"/>
          </p:nvPr>
        </p:nvSpPr>
        <p:spPr/>
        <p:txBody>
          <a:bodyPr/>
          <a:lstStyle/>
          <a:p>
            <a:fld id="{2E02E4F8-489E-4767-8676-F0AEF791CC9D}" type="slidenum">
              <a:rPr lang="nl-NL" smtClean="0"/>
              <a:t>‹nr.›</a:t>
            </a:fld>
            <a:endParaRPr lang="nl-NL"/>
          </a:p>
        </p:txBody>
      </p:sp>
    </p:spTree>
    <p:extLst>
      <p:ext uri="{BB962C8B-B14F-4D97-AF65-F5344CB8AC3E}">
        <p14:creationId xmlns:p14="http://schemas.microsoft.com/office/powerpoint/2010/main" val="39176095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98530A7-4DA8-4AA5-B786-7689EF89072D}"/>
              </a:ext>
            </a:extLst>
          </p:cNvPr>
          <p:cNvSpPr>
            <a:spLocks noGrp="1"/>
          </p:cNvSpPr>
          <p:nvPr>
            <p:ph type="title"/>
          </p:nvPr>
        </p:nvSpPr>
        <p:spPr/>
        <p:txBody>
          <a:bodyPr/>
          <a:lstStyle/>
          <a:p>
            <a:r>
              <a:rPr lang="nl-NL"/>
              <a:t>Klik om stijl te bewerken</a:t>
            </a:r>
          </a:p>
        </p:txBody>
      </p:sp>
      <p:sp>
        <p:nvSpPr>
          <p:cNvPr id="3" name="Tijdelijke aanduiding voor datum 2">
            <a:extLst>
              <a:ext uri="{FF2B5EF4-FFF2-40B4-BE49-F238E27FC236}">
                <a16:creationId xmlns:a16="http://schemas.microsoft.com/office/drawing/2014/main" id="{12E4C5E2-89F9-485F-AF1D-D2BFC513B7F4}"/>
              </a:ext>
            </a:extLst>
          </p:cNvPr>
          <p:cNvSpPr>
            <a:spLocks noGrp="1"/>
          </p:cNvSpPr>
          <p:nvPr>
            <p:ph type="dt" sz="half" idx="10"/>
          </p:nvPr>
        </p:nvSpPr>
        <p:spPr/>
        <p:txBody>
          <a:bodyPr/>
          <a:lstStyle/>
          <a:p>
            <a:fld id="{8B7FD864-82C3-4694-8F97-B5C93E54E233}" type="datetimeFigureOut">
              <a:rPr lang="nl-NL" smtClean="0"/>
              <a:t>17-8-2022</a:t>
            </a:fld>
            <a:endParaRPr lang="nl-NL"/>
          </a:p>
        </p:txBody>
      </p:sp>
      <p:sp>
        <p:nvSpPr>
          <p:cNvPr id="4" name="Tijdelijke aanduiding voor voettekst 3">
            <a:extLst>
              <a:ext uri="{FF2B5EF4-FFF2-40B4-BE49-F238E27FC236}">
                <a16:creationId xmlns:a16="http://schemas.microsoft.com/office/drawing/2014/main" id="{DC6073F7-2C25-4618-B25B-6E9B67D669B0}"/>
              </a:ext>
            </a:extLst>
          </p:cNvPr>
          <p:cNvSpPr>
            <a:spLocks noGrp="1"/>
          </p:cNvSpPr>
          <p:nvPr>
            <p:ph type="ftr" sz="quarter" idx="11"/>
          </p:nvPr>
        </p:nvSpPr>
        <p:spPr/>
        <p:txBody>
          <a:bodyPr/>
          <a:lstStyle/>
          <a:p>
            <a:endParaRPr lang="nl-NL"/>
          </a:p>
        </p:txBody>
      </p:sp>
      <p:sp>
        <p:nvSpPr>
          <p:cNvPr id="5" name="Tijdelijke aanduiding voor dianummer 4">
            <a:extLst>
              <a:ext uri="{FF2B5EF4-FFF2-40B4-BE49-F238E27FC236}">
                <a16:creationId xmlns:a16="http://schemas.microsoft.com/office/drawing/2014/main" id="{90FB1FA3-9E88-4027-9BCF-E2A56B0FC586}"/>
              </a:ext>
            </a:extLst>
          </p:cNvPr>
          <p:cNvSpPr>
            <a:spLocks noGrp="1"/>
          </p:cNvSpPr>
          <p:nvPr>
            <p:ph type="sldNum" sz="quarter" idx="12"/>
          </p:nvPr>
        </p:nvSpPr>
        <p:spPr/>
        <p:txBody>
          <a:bodyPr/>
          <a:lstStyle/>
          <a:p>
            <a:fld id="{2E02E4F8-489E-4767-8676-F0AEF791CC9D}" type="slidenum">
              <a:rPr lang="nl-NL" smtClean="0"/>
              <a:t>‹nr.›</a:t>
            </a:fld>
            <a:endParaRPr lang="nl-NL"/>
          </a:p>
        </p:txBody>
      </p:sp>
    </p:spTree>
    <p:extLst>
      <p:ext uri="{BB962C8B-B14F-4D97-AF65-F5344CB8AC3E}">
        <p14:creationId xmlns:p14="http://schemas.microsoft.com/office/powerpoint/2010/main" val="13367387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a:extLst>
              <a:ext uri="{FF2B5EF4-FFF2-40B4-BE49-F238E27FC236}">
                <a16:creationId xmlns:a16="http://schemas.microsoft.com/office/drawing/2014/main" id="{2017AFE3-9D7E-40C4-BD76-11A549845BDA}"/>
              </a:ext>
            </a:extLst>
          </p:cNvPr>
          <p:cNvSpPr>
            <a:spLocks noGrp="1"/>
          </p:cNvSpPr>
          <p:nvPr>
            <p:ph type="dt" sz="half" idx="10"/>
          </p:nvPr>
        </p:nvSpPr>
        <p:spPr/>
        <p:txBody>
          <a:bodyPr/>
          <a:lstStyle/>
          <a:p>
            <a:fld id="{8B7FD864-82C3-4694-8F97-B5C93E54E233}" type="datetimeFigureOut">
              <a:rPr lang="nl-NL" smtClean="0"/>
              <a:t>17-8-2022</a:t>
            </a:fld>
            <a:endParaRPr lang="nl-NL"/>
          </a:p>
        </p:txBody>
      </p:sp>
      <p:sp>
        <p:nvSpPr>
          <p:cNvPr id="3" name="Tijdelijke aanduiding voor voettekst 2">
            <a:extLst>
              <a:ext uri="{FF2B5EF4-FFF2-40B4-BE49-F238E27FC236}">
                <a16:creationId xmlns:a16="http://schemas.microsoft.com/office/drawing/2014/main" id="{98E72720-FDA0-476D-9E1E-50F580C6F29F}"/>
              </a:ext>
            </a:extLst>
          </p:cNvPr>
          <p:cNvSpPr>
            <a:spLocks noGrp="1"/>
          </p:cNvSpPr>
          <p:nvPr>
            <p:ph type="ftr" sz="quarter" idx="11"/>
          </p:nvPr>
        </p:nvSpPr>
        <p:spPr/>
        <p:txBody>
          <a:bodyPr/>
          <a:lstStyle/>
          <a:p>
            <a:endParaRPr lang="nl-NL"/>
          </a:p>
        </p:txBody>
      </p:sp>
      <p:sp>
        <p:nvSpPr>
          <p:cNvPr id="4" name="Tijdelijke aanduiding voor dianummer 3">
            <a:extLst>
              <a:ext uri="{FF2B5EF4-FFF2-40B4-BE49-F238E27FC236}">
                <a16:creationId xmlns:a16="http://schemas.microsoft.com/office/drawing/2014/main" id="{B6DE8E05-4228-420C-9353-922E079A08AE}"/>
              </a:ext>
            </a:extLst>
          </p:cNvPr>
          <p:cNvSpPr>
            <a:spLocks noGrp="1"/>
          </p:cNvSpPr>
          <p:nvPr>
            <p:ph type="sldNum" sz="quarter" idx="12"/>
          </p:nvPr>
        </p:nvSpPr>
        <p:spPr/>
        <p:txBody>
          <a:bodyPr/>
          <a:lstStyle/>
          <a:p>
            <a:fld id="{2E02E4F8-489E-4767-8676-F0AEF791CC9D}" type="slidenum">
              <a:rPr lang="nl-NL" smtClean="0"/>
              <a:t>‹nr.›</a:t>
            </a:fld>
            <a:endParaRPr lang="nl-NL"/>
          </a:p>
        </p:txBody>
      </p:sp>
    </p:spTree>
    <p:extLst>
      <p:ext uri="{BB962C8B-B14F-4D97-AF65-F5344CB8AC3E}">
        <p14:creationId xmlns:p14="http://schemas.microsoft.com/office/powerpoint/2010/main" val="7811365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6E939EF-60E6-4CBD-B88D-6B9AE6AE82C4}"/>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inhoud 2">
            <a:extLst>
              <a:ext uri="{FF2B5EF4-FFF2-40B4-BE49-F238E27FC236}">
                <a16:creationId xmlns:a16="http://schemas.microsoft.com/office/drawing/2014/main" id="{9D08DBC8-CCD8-45E9-88A2-872BDE77016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a:extLst>
              <a:ext uri="{FF2B5EF4-FFF2-40B4-BE49-F238E27FC236}">
                <a16:creationId xmlns:a16="http://schemas.microsoft.com/office/drawing/2014/main" id="{D2FDFE03-4F1D-44DA-92A5-2537367C3E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79FA7B95-F24D-4974-BDC5-C2E49E2617CD}"/>
              </a:ext>
            </a:extLst>
          </p:cNvPr>
          <p:cNvSpPr>
            <a:spLocks noGrp="1"/>
          </p:cNvSpPr>
          <p:nvPr>
            <p:ph type="dt" sz="half" idx="10"/>
          </p:nvPr>
        </p:nvSpPr>
        <p:spPr/>
        <p:txBody>
          <a:bodyPr/>
          <a:lstStyle/>
          <a:p>
            <a:fld id="{8B7FD864-82C3-4694-8F97-B5C93E54E233}" type="datetimeFigureOut">
              <a:rPr lang="nl-NL" smtClean="0"/>
              <a:t>17-8-2022</a:t>
            </a:fld>
            <a:endParaRPr lang="nl-NL"/>
          </a:p>
        </p:txBody>
      </p:sp>
      <p:sp>
        <p:nvSpPr>
          <p:cNvPr id="6" name="Tijdelijke aanduiding voor voettekst 5">
            <a:extLst>
              <a:ext uri="{FF2B5EF4-FFF2-40B4-BE49-F238E27FC236}">
                <a16:creationId xmlns:a16="http://schemas.microsoft.com/office/drawing/2014/main" id="{9043B955-2054-407D-B281-3A69244AFE1C}"/>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42CC362A-97D3-49C3-BF4A-111CF67F761B}"/>
              </a:ext>
            </a:extLst>
          </p:cNvPr>
          <p:cNvSpPr>
            <a:spLocks noGrp="1"/>
          </p:cNvSpPr>
          <p:nvPr>
            <p:ph type="sldNum" sz="quarter" idx="12"/>
          </p:nvPr>
        </p:nvSpPr>
        <p:spPr/>
        <p:txBody>
          <a:bodyPr/>
          <a:lstStyle/>
          <a:p>
            <a:fld id="{2E02E4F8-489E-4767-8676-F0AEF791CC9D}" type="slidenum">
              <a:rPr lang="nl-NL" smtClean="0"/>
              <a:t>‹nr.›</a:t>
            </a:fld>
            <a:endParaRPr lang="nl-NL"/>
          </a:p>
        </p:txBody>
      </p:sp>
    </p:spTree>
    <p:extLst>
      <p:ext uri="{BB962C8B-B14F-4D97-AF65-F5344CB8AC3E}">
        <p14:creationId xmlns:p14="http://schemas.microsoft.com/office/powerpoint/2010/main" val="885598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C63E080-0C9E-4745-8895-90F676794AF1}"/>
              </a:ext>
            </a:extLst>
          </p:cNvPr>
          <p:cNvSpPr>
            <a:spLocks noGrp="1"/>
          </p:cNvSpPr>
          <p:nvPr>
            <p:ph type="title"/>
          </p:nvPr>
        </p:nvSpPr>
        <p:spPr>
          <a:xfrm>
            <a:off x="839788" y="457200"/>
            <a:ext cx="3932237" cy="1600200"/>
          </a:xfrm>
        </p:spPr>
        <p:txBody>
          <a:bodyPr anchor="b"/>
          <a:lstStyle>
            <a:lvl1pPr>
              <a:defRPr sz="3200"/>
            </a:lvl1pPr>
          </a:lstStyle>
          <a:p>
            <a:r>
              <a:rPr lang="nl-NL"/>
              <a:t>Klik om stijl te bewerken</a:t>
            </a:r>
          </a:p>
        </p:txBody>
      </p:sp>
      <p:sp>
        <p:nvSpPr>
          <p:cNvPr id="3" name="Tijdelijke aanduiding voor afbeelding 2">
            <a:extLst>
              <a:ext uri="{FF2B5EF4-FFF2-40B4-BE49-F238E27FC236}">
                <a16:creationId xmlns:a16="http://schemas.microsoft.com/office/drawing/2014/main" id="{0D506B62-0069-4316-AA28-E235BCD0F7D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a:extLst>
              <a:ext uri="{FF2B5EF4-FFF2-40B4-BE49-F238E27FC236}">
                <a16:creationId xmlns:a16="http://schemas.microsoft.com/office/drawing/2014/main" id="{15C0367F-7D06-4730-9D0D-A27C772335C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5" name="Tijdelijke aanduiding voor datum 4">
            <a:extLst>
              <a:ext uri="{FF2B5EF4-FFF2-40B4-BE49-F238E27FC236}">
                <a16:creationId xmlns:a16="http://schemas.microsoft.com/office/drawing/2014/main" id="{3A5E042C-547D-4880-9B43-EF1DD5680620}"/>
              </a:ext>
            </a:extLst>
          </p:cNvPr>
          <p:cNvSpPr>
            <a:spLocks noGrp="1"/>
          </p:cNvSpPr>
          <p:nvPr>
            <p:ph type="dt" sz="half" idx="10"/>
          </p:nvPr>
        </p:nvSpPr>
        <p:spPr/>
        <p:txBody>
          <a:bodyPr/>
          <a:lstStyle/>
          <a:p>
            <a:fld id="{8B7FD864-82C3-4694-8F97-B5C93E54E233}" type="datetimeFigureOut">
              <a:rPr lang="nl-NL" smtClean="0"/>
              <a:t>17-8-2022</a:t>
            </a:fld>
            <a:endParaRPr lang="nl-NL"/>
          </a:p>
        </p:txBody>
      </p:sp>
      <p:sp>
        <p:nvSpPr>
          <p:cNvPr id="6" name="Tijdelijke aanduiding voor voettekst 5">
            <a:extLst>
              <a:ext uri="{FF2B5EF4-FFF2-40B4-BE49-F238E27FC236}">
                <a16:creationId xmlns:a16="http://schemas.microsoft.com/office/drawing/2014/main" id="{031B3753-E1BC-4967-92EC-27A62E9ACF39}"/>
              </a:ext>
            </a:extLst>
          </p:cNvPr>
          <p:cNvSpPr>
            <a:spLocks noGrp="1"/>
          </p:cNvSpPr>
          <p:nvPr>
            <p:ph type="ftr" sz="quarter" idx="11"/>
          </p:nvPr>
        </p:nvSpPr>
        <p:spPr/>
        <p:txBody>
          <a:bodyPr/>
          <a:lstStyle/>
          <a:p>
            <a:endParaRPr lang="nl-NL"/>
          </a:p>
        </p:txBody>
      </p:sp>
      <p:sp>
        <p:nvSpPr>
          <p:cNvPr id="7" name="Tijdelijke aanduiding voor dianummer 6">
            <a:extLst>
              <a:ext uri="{FF2B5EF4-FFF2-40B4-BE49-F238E27FC236}">
                <a16:creationId xmlns:a16="http://schemas.microsoft.com/office/drawing/2014/main" id="{7FFC713D-D996-4AA7-9112-A8422DFED64A}"/>
              </a:ext>
            </a:extLst>
          </p:cNvPr>
          <p:cNvSpPr>
            <a:spLocks noGrp="1"/>
          </p:cNvSpPr>
          <p:nvPr>
            <p:ph type="sldNum" sz="quarter" idx="12"/>
          </p:nvPr>
        </p:nvSpPr>
        <p:spPr/>
        <p:txBody>
          <a:bodyPr/>
          <a:lstStyle/>
          <a:p>
            <a:fld id="{2E02E4F8-489E-4767-8676-F0AEF791CC9D}" type="slidenum">
              <a:rPr lang="nl-NL" smtClean="0"/>
              <a:t>‹nr.›</a:t>
            </a:fld>
            <a:endParaRPr lang="nl-NL"/>
          </a:p>
        </p:txBody>
      </p:sp>
    </p:spTree>
    <p:extLst>
      <p:ext uri="{BB962C8B-B14F-4D97-AF65-F5344CB8AC3E}">
        <p14:creationId xmlns:p14="http://schemas.microsoft.com/office/powerpoint/2010/main" val="16151769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a:extLst>
              <a:ext uri="{FF2B5EF4-FFF2-40B4-BE49-F238E27FC236}">
                <a16:creationId xmlns:a16="http://schemas.microsoft.com/office/drawing/2014/main" id="{AF81DE2D-087B-4739-AF01-6769BEF8E8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nl-NL"/>
              <a:t>Klik om stijl te bewerken</a:t>
            </a:r>
          </a:p>
        </p:txBody>
      </p:sp>
      <p:sp>
        <p:nvSpPr>
          <p:cNvPr id="3" name="Tijdelijke aanduiding voor tekst 2">
            <a:extLst>
              <a:ext uri="{FF2B5EF4-FFF2-40B4-BE49-F238E27FC236}">
                <a16:creationId xmlns:a16="http://schemas.microsoft.com/office/drawing/2014/main" id="{531F5EB5-100B-428A-A7D9-984BF90D92B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a:extLst>
              <a:ext uri="{FF2B5EF4-FFF2-40B4-BE49-F238E27FC236}">
                <a16:creationId xmlns:a16="http://schemas.microsoft.com/office/drawing/2014/main" id="{D7150D89-B41E-43DE-ADF2-FFA570A9F24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B7FD864-82C3-4694-8F97-B5C93E54E233}" type="datetimeFigureOut">
              <a:rPr lang="nl-NL" smtClean="0"/>
              <a:t>17-8-2022</a:t>
            </a:fld>
            <a:endParaRPr lang="nl-NL"/>
          </a:p>
        </p:txBody>
      </p:sp>
      <p:sp>
        <p:nvSpPr>
          <p:cNvPr id="5" name="Tijdelijke aanduiding voor voettekst 4">
            <a:extLst>
              <a:ext uri="{FF2B5EF4-FFF2-40B4-BE49-F238E27FC236}">
                <a16:creationId xmlns:a16="http://schemas.microsoft.com/office/drawing/2014/main" id="{001316E7-05B7-4C70-A3F8-DF35BD82052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a:extLst>
              <a:ext uri="{FF2B5EF4-FFF2-40B4-BE49-F238E27FC236}">
                <a16:creationId xmlns:a16="http://schemas.microsoft.com/office/drawing/2014/main" id="{146CA185-6908-413F-B772-16F0451384D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E02E4F8-489E-4767-8676-F0AEF791CC9D}" type="slidenum">
              <a:rPr lang="nl-NL" smtClean="0"/>
              <a:t>‹nr.›</a:t>
            </a:fld>
            <a:endParaRPr lang="nl-NL"/>
          </a:p>
        </p:txBody>
      </p:sp>
    </p:spTree>
    <p:extLst>
      <p:ext uri="{BB962C8B-B14F-4D97-AF65-F5344CB8AC3E}">
        <p14:creationId xmlns:p14="http://schemas.microsoft.com/office/powerpoint/2010/main" val="23381303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www.youtube.com/watch?v=UmOviLm3BoA"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scribbr.nl/starten-met-je-scriptie/probleemstellin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hyperlink" Target="https://www.scribbr.nl/starten-met-je-scriptie/hoofdvraag/"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378BA0A-FD18-42E9-9CD2-6EE4B36D790A}"/>
              </a:ext>
            </a:extLst>
          </p:cNvPr>
          <p:cNvSpPr>
            <a:spLocks noGrp="1"/>
          </p:cNvSpPr>
          <p:nvPr>
            <p:ph type="ctrTitle"/>
          </p:nvPr>
        </p:nvSpPr>
        <p:spPr>
          <a:xfrm>
            <a:off x="1524000" y="1122363"/>
            <a:ext cx="9144000" cy="1088177"/>
          </a:xfrm>
        </p:spPr>
        <p:txBody>
          <a:bodyPr/>
          <a:lstStyle/>
          <a:p>
            <a:r>
              <a:rPr lang="nl-NL" sz="6000" b="1" dirty="0">
                <a:solidFill>
                  <a:srgbClr val="0070C0"/>
                </a:solidFill>
                <a:latin typeface="Arial" panose="020B0604020202020204" pitchFamily="34" charset="0"/>
                <a:cs typeface="Arial" panose="020B0604020202020204" pitchFamily="34" charset="0"/>
              </a:rPr>
              <a:t>Fase B: Analysefase I </a:t>
            </a:r>
            <a:endParaRPr lang="nl-NL" dirty="0"/>
          </a:p>
        </p:txBody>
      </p:sp>
      <p:sp>
        <p:nvSpPr>
          <p:cNvPr id="3" name="Ondertitel 2">
            <a:extLst>
              <a:ext uri="{FF2B5EF4-FFF2-40B4-BE49-F238E27FC236}">
                <a16:creationId xmlns:a16="http://schemas.microsoft.com/office/drawing/2014/main" id="{E4AA4561-F389-447C-95AE-F8FFBB3A4E85}"/>
              </a:ext>
            </a:extLst>
          </p:cNvPr>
          <p:cNvSpPr>
            <a:spLocks noGrp="1"/>
          </p:cNvSpPr>
          <p:nvPr>
            <p:ph type="subTitle" idx="1"/>
          </p:nvPr>
        </p:nvSpPr>
        <p:spPr>
          <a:xfrm>
            <a:off x="1524000" y="2911876"/>
            <a:ext cx="9144000" cy="1402672"/>
          </a:xfrm>
        </p:spPr>
        <p:txBody>
          <a:bodyPr>
            <a:normAutofit/>
          </a:bodyPr>
          <a:lstStyle/>
          <a:p>
            <a:endParaRPr lang="nl-NL" sz="2400" b="1" dirty="0">
              <a:latin typeface="Arial" panose="020B0604020202020204" pitchFamily="34" charset="0"/>
              <a:cs typeface="Arial" panose="020B0604020202020204" pitchFamily="34" charset="0"/>
            </a:endParaRPr>
          </a:p>
          <a:p>
            <a:r>
              <a:rPr lang="nl-NL" sz="2400" b="1" dirty="0">
                <a:latin typeface="Arial" panose="020B0604020202020204" pitchFamily="34" charset="0"/>
                <a:cs typeface="Arial" panose="020B0604020202020204" pitchFamily="34" charset="0"/>
              </a:rPr>
              <a:t>Kwaliteitszorg opleiding tot verpleegkundige</a:t>
            </a:r>
          </a:p>
          <a:p>
            <a:endParaRPr lang="nl-NL" dirty="0"/>
          </a:p>
        </p:txBody>
      </p:sp>
      <p:pic>
        <p:nvPicPr>
          <p:cNvPr id="4" name="Picture 2" descr="Voorbeeld van afbeelding">
            <a:extLst>
              <a:ext uri="{FF2B5EF4-FFF2-40B4-BE49-F238E27FC236}">
                <a16:creationId xmlns:a16="http://schemas.microsoft.com/office/drawing/2014/main" id="{9099A1B2-A1D1-4146-9C1E-180369DE19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4429919"/>
            <a:ext cx="5679668" cy="23606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252407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C562B68-A13D-DC84-27CF-5407402C7CA0}"/>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Vragen? </a:t>
            </a:r>
          </a:p>
        </p:txBody>
      </p:sp>
      <p:pic>
        <p:nvPicPr>
          <p:cNvPr id="1026" name="Picture 2" descr="49 vragen om jezelf beter te leren kennen - Hooggevoelig Ondernemen">
            <a:extLst>
              <a:ext uri="{FF2B5EF4-FFF2-40B4-BE49-F238E27FC236}">
                <a16:creationId xmlns:a16="http://schemas.microsoft.com/office/drawing/2014/main" id="{89C3992F-0125-838E-3CCE-002904BD044E}"/>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3100387" y="2001044"/>
            <a:ext cx="5991225" cy="4000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564052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E3355058-9587-4F38-9C24-108F1AB28882}"/>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Lesdoelen</a:t>
            </a:r>
          </a:p>
        </p:txBody>
      </p:sp>
      <p:sp>
        <p:nvSpPr>
          <p:cNvPr id="3" name="Tijdelijke aanduiding voor inhoud 2">
            <a:extLst>
              <a:ext uri="{FF2B5EF4-FFF2-40B4-BE49-F238E27FC236}">
                <a16:creationId xmlns:a16="http://schemas.microsoft.com/office/drawing/2014/main" id="{343F694A-1046-486F-99DA-B89373AD3813}"/>
              </a:ext>
            </a:extLst>
          </p:cNvPr>
          <p:cNvSpPr>
            <a:spLocks noGrp="1"/>
          </p:cNvSpPr>
          <p:nvPr>
            <p:ph idx="1"/>
          </p:nvPr>
        </p:nvSpPr>
        <p:spPr/>
        <p:txBody>
          <a:bodyPr>
            <a:normAutofit/>
          </a:bodyPr>
          <a:lstStyle/>
          <a:p>
            <a:r>
              <a:rPr lang="nl-NL" sz="2000" dirty="0">
                <a:latin typeface="Arial" panose="020B0604020202020204" pitchFamily="34" charset="0"/>
                <a:cs typeface="Arial" panose="020B0604020202020204" pitchFamily="34" charset="0"/>
              </a:rPr>
              <a:t>Aan het einde van de les ben je op de hoogte van de beoordelingscriteria van fase B en ben je in staat het doel van fase B uit te leggen </a:t>
            </a:r>
          </a:p>
          <a:p>
            <a:r>
              <a:rPr lang="nl-NL" sz="2000" dirty="0">
                <a:latin typeface="Arial" panose="020B0604020202020204" pitchFamily="34" charset="0"/>
                <a:cs typeface="Arial" panose="020B0604020202020204" pitchFamily="34" charset="0"/>
              </a:rPr>
              <a:t>Aan het einde van de les ben je op de hoogte van de term </a:t>
            </a:r>
            <a:r>
              <a:rPr lang="nl-NL" sz="2000" b="1" dirty="0">
                <a:latin typeface="Arial" panose="020B0604020202020204" pitchFamily="34" charset="0"/>
                <a:cs typeface="Arial" panose="020B0604020202020204" pitchFamily="34" charset="0"/>
              </a:rPr>
              <a:t>EBP</a:t>
            </a:r>
            <a:r>
              <a:rPr lang="nl-NL" sz="2000" dirty="0">
                <a:latin typeface="Arial" panose="020B0604020202020204" pitchFamily="34" charset="0"/>
                <a:cs typeface="Arial" panose="020B0604020202020204" pitchFamily="34" charset="0"/>
              </a:rPr>
              <a:t> (</a:t>
            </a:r>
            <a:r>
              <a:rPr lang="nl-NL" sz="2000" dirty="0" err="1">
                <a:latin typeface="Arial" panose="020B0604020202020204" pitchFamily="34" charset="0"/>
                <a:cs typeface="Arial" panose="020B0604020202020204" pitchFamily="34" charset="0"/>
              </a:rPr>
              <a:t>evidence</a:t>
            </a:r>
            <a:r>
              <a:rPr lang="nl-NL" sz="2000" dirty="0">
                <a:latin typeface="Arial" panose="020B0604020202020204" pitchFamily="34" charset="0"/>
                <a:cs typeface="Arial" panose="020B0604020202020204" pitchFamily="34" charset="0"/>
              </a:rPr>
              <a:t> </a:t>
            </a:r>
            <a:r>
              <a:rPr lang="nl-NL" sz="2000" dirty="0" err="1">
                <a:latin typeface="Arial" panose="020B0604020202020204" pitchFamily="34" charset="0"/>
                <a:cs typeface="Arial" panose="020B0604020202020204" pitchFamily="34" charset="0"/>
              </a:rPr>
              <a:t>based</a:t>
            </a:r>
            <a:r>
              <a:rPr lang="nl-NL" sz="2000" dirty="0">
                <a:latin typeface="Arial" panose="020B0604020202020204" pitchFamily="34" charset="0"/>
                <a:cs typeface="Arial" panose="020B0604020202020204" pitchFamily="34" charset="0"/>
              </a:rPr>
              <a:t> </a:t>
            </a:r>
            <a:r>
              <a:rPr lang="nl-NL" sz="2000" dirty="0" err="1">
                <a:latin typeface="Arial" panose="020B0604020202020204" pitchFamily="34" charset="0"/>
                <a:cs typeface="Arial" panose="020B0604020202020204" pitchFamily="34" charset="0"/>
              </a:rPr>
              <a:t>practice</a:t>
            </a:r>
            <a:r>
              <a:rPr lang="nl-NL" sz="2000" dirty="0">
                <a:latin typeface="Arial" panose="020B0604020202020204" pitchFamily="34" charset="0"/>
                <a:cs typeface="Arial" panose="020B0604020202020204" pitchFamily="34" charset="0"/>
              </a:rPr>
              <a:t>)</a:t>
            </a:r>
          </a:p>
          <a:p>
            <a:r>
              <a:rPr lang="nl-NL" sz="2000" dirty="0">
                <a:latin typeface="Arial" panose="020B0604020202020204" pitchFamily="34" charset="0"/>
                <a:cs typeface="Arial" panose="020B0604020202020204" pitchFamily="34" charset="0"/>
              </a:rPr>
              <a:t>Aan het einde van de les ben je op de hoogte van de term </a:t>
            </a:r>
            <a:r>
              <a:rPr lang="nl-NL" sz="2000" b="1" dirty="0">
                <a:latin typeface="Arial" panose="020B0604020202020204" pitchFamily="34" charset="0"/>
                <a:cs typeface="Arial" panose="020B0604020202020204" pitchFamily="34" charset="0"/>
              </a:rPr>
              <a:t>PICO</a:t>
            </a:r>
          </a:p>
          <a:p>
            <a:r>
              <a:rPr lang="nl-NL" sz="2000" dirty="0">
                <a:latin typeface="Arial" panose="020B0604020202020204" pitchFamily="34" charset="0"/>
                <a:cs typeface="Arial" panose="020B0604020202020204" pitchFamily="34" charset="0"/>
              </a:rPr>
              <a:t>Aan het einde van de les weet wat hoofd- en deelvragen zijn én de eisen waaraan hoofd- en deelvragen moeten voldoen </a:t>
            </a:r>
          </a:p>
        </p:txBody>
      </p:sp>
    </p:spTree>
    <p:extLst>
      <p:ext uri="{BB962C8B-B14F-4D97-AF65-F5344CB8AC3E}">
        <p14:creationId xmlns:p14="http://schemas.microsoft.com/office/powerpoint/2010/main" val="142040389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8E7C41-1C64-47CA-B908-A30D7D365692}"/>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Doel fase B analysefase </a:t>
            </a:r>
          </a:p>
        </p:txBody>
      </p:sp>
      <p:sp>
        <p:nvSpPr>
          <p:cNvPr id="3" name="Tijdelijke aanduiding voor inhoud 2">
            <a:extLst>
              <a:ext uri="{FF2B5EF4-FFF2-40B4-BE49-F238E27FC236}">
                <a16:creationId xmlns:a16="http://schemas.microsoft.com/office/drawing/2014/main" id="{151643DB-0B31-487F-B75B-88CC0ACFAEC9}"/>
              </a:ext>
            </a:extLst>
          </p:cNvPr>
          <p:cNvSpPr>
            <a:spLocks noGrp="1"/>
          </p:cNvSpPr>
          <p:nvPr>
            <p:ph idx="1"/>
          </p:nvPr>
        </p:nvSpPr>
        <p:spPr/>
        <p:txBody>
          <a:bodyPr/>
          <a:lstStyle/>
          <a:p>
            <a:pPr marL="0" indent="0">
              <a:buNone/>
            </a:pPr>
            <a:r>
              <a:rPr lang="nl-NL" sz="2000" dirty="0">
                <a:latin typeface="Arial" panose="020B0604020202020204" pitchFamily="34" charset="0"/>
                <a:cs typeface="Arial" panose="020B0604020202020204" pitchFamily="34" charset="0"/>
              </a:rPr>
              <a:t>Het </a:t>
            </a:r>
            <a:r>
              <a:rPr lang="nl-NL" sz="2000" b="1" dirty="0">
                <a:latin typeface="Arial" panose="020B0604020202020204" pitchFamily="34" charset="0"/>
                <a:cs typeface="Arial" panose="020B0604020202020204" pitchFamily="34" charset="0"/>
              </a:rPr>
              <a:t>doel</a:t>
            </a:r>
            <a:r>
              <a:rPr lang="nl-NL" sz="2000" dirty="0">
                <a:latin typeface="Arial" panose="020B0604020202020204" pitchFamily="34" charset="0"/>
                <a:cs typeface="Arial" panose="020B0604020202020204" pitchFamily="34" charset="0"/>
              </a:rPr>
              <a:t> </a:t>
            </a:r>
            <a:r>
              <a:rPr lang="nl-NL" sz="2000" b="1" dirty="0">
                <a:latin typeface="Arial" panose="020B0604020202020204" pitchFamily="34" charset="0"/>
                <a:cs typeface="Arial" panose="020B0604020202020204" pitchFamily="34" charset="0"/>
              </a:rPr>
              <a:t>van</a:t>
            </a:r>
            <a:r>
              <a:rPr lang="nl-NL" sz="2000" dirty="0">
                <a:latin typeface="Arial" panose="020B0604020202020204" pitchFamily="34" charset="0"/>
                <a:cs typeface="Arial" panose="020B0604020202020204" pitchFamily="34" charset="0"/>
              </a:rPr>
              <a:t> </a:t>
            </a:r>
            <a:r>
              <a:rPr lang="nl-NL" sz="2000" b="1" dirty="0">
                <a:latin typeface="Arial" panose="020B0604020202020204" pitchFamily="34" charset="0"/>
                <a:cs typeface="Arial" panose="020B0604020202020204" pitchFamily="34" charset="0"/>
              </a:rPr>
              <a:t>fase B- </a:t>
            </a:r>
            <a:r>
              <a:rPr lang="nl-NL" sz="2000" dirty="0">
                <a:latin typeface="Arial" panose="020B0604020202020204" pitchFamily="34" charset="0"/>
                <a:cs typeface="Arial" panose="020B0604020202020204" pitchFamily="34" charset="0"/>
              </a:rPr>
              <a:t>de analysefase- is om het probleem/knelpunt specifieker te beschrijven. Het onderzoek wordt op deze manier kleiner/afgebakend en dus voor zowel jezelf als de onderzoeker overzichtelijker </a:t>
            </a:r>
          </a:p>
          <a:p>
            <a:pPr marL="0" indent="0">
              <a:buNone/>
            </a:pPr>
            <a:endParaRPr lang="nl-NL" dirty="0"/>
          </a:p>
        </p:txBody>
      </p:sp>
    </p:spTree>
    <p:extLst>
      <p:ext uri="{BB962C8B-B14F-4D97-AF65-F5344CB8AC3E}">
        <p14:creationId xmlns:p14="http://schemas.microsoft.com/office/powerpoint/2010/main" val="20133907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1DAE101-8FD1-4E79-B3C1-A1DBC59A79C3}"/>
              </a:ext>
            </a:extLst>
          </p:cNvPr>
          <p:cNvSpPr>
            <a:spLocks noGrp="1"/>
          </p:cNvSpPr>
          <p:nvPr>
            <p:ph type="title"/>
          </p:nvPr>
        </p:nvSpPr>
        <p:spPr/>
        <p:txBody>
          <a:bodyPr>
            <a:normAutofit/>
          </a:bodyPr>
          <a:lstStyle/>
          <a:p>
            <a:r>
              <a:rPr lang="nl-NL" sz="4000" b="1" u="sng" dirty="0" err="1">
                <a:solidFill>
                  <a:srgbClr val="0070C0"/>
                </a:solidFill>
                <a:latin typeface="Arial" panose="020B0604020202020204" pitchFamily="34" charset="0"/>
                <a:cs typeface="Arial" panose="020B0604020202020204" pitchFamily="34" charset="0"/>
              </a:rPr>
              <a:t>E</a:t>
            </a:r>
            <a:r>
              <a:rPr lang="nl-NL" sz="4000" b="1" dirty="0" err="1">
                <a:solidFill>
                  <a:srgbClr val="0070C0"/>
                </a:solidFill>
                <a:latin typeface="Arial" panose="020B0604020202020204" pitchFamily="34" charset="0"/>
                <a:cs typeface="Arial" panose="020B0604020202020204" pitchFamily="34" charset="0"/>
              </a:rPr>
              <a:t>vidence</a:t>
            </a:r>
            <a:r>
              <a:rPr lang="nl-NL" sz="4000" b="1" dirty="0">
                <a:solidFill>
                  <a:srgbClr val="0070C0"/>
                </a:solidFill>
                <a:latin typeface="Arial" panose="020B0604020202020204" pitchFamily="34" charset="0"/>
                <a:cs typeface="Arial" panose="020B0604020202020204" pitchFamily="34" charset="0"/>
              </a:rPr>
              <a:t> </a:t>
            </a:r>
            <a:r>
              <a:rPr lang="nl-NL" sz="4000" b="1" u="sng" dirty="0" err="1">
                <a:solidFill>
                  <a:srgbClr val="0070C0"/>
                </a:solidFill>
                <a:latin typeface="Arial" panose="020B0604020202020204" pitchFamily="34" charset="0"/>
                <a:cs typeface="Arial" panose="020B0604020202020204" pitchFamily="34" charset="0"/>
              </a:rPr>
              <a:t>B</a:t>
            </a:r>
            <a:r>
              <a:rPr lang="nl-NL" sz="4000" b="1" dirty="0" err="1">
                <a:solidFill>
                  <a:srgbClr val="0070C0"/>
                </a:solidFill>
                <a:latin typeface="Arial" panose="020B0604020202020204" pitchFamily="34" charset="0"/>
                <a:cs typeface="Arial" panose="020B0604020202020204" pitchFamily="34" charset="0"/>
              </a:rPr>
              <a:t>ased</a:t>
            </a:r>
            <a:r>
              <a:rPr lang="nl-NL" sz="4000" b="1" dirty="0">
                <a:solidFill>
                  <a:srgbClr val="0070C0"/>
                </a:solidFill>
                <a:latin typeface="Arial" panose="020B0604020202020204" pitchFamily="34" charset="0"/>
                <a:cs typeface="Arial" panose="020B0604020202020204" pitchFamily="34" charset="0"/>
              </a:rPr>
              <a:t> </a:t>
            </a:r>
            <a:r>
              <a:rPr lang="nl-NL" sz="4000" b="1" u="sng" dirty="0" err="1">
                <a:solidFill>
                  <a:srgbClr val="0070C0"/>
                </a:solidFill>
                <a:latin typeface="Arial" panose="020B0604020202020204" pitchFamily="34" charset="0"/>
                <a:cs typeface="Arial" panose="020B0604020202020204" pitchFamily="34" charset="0"/>
              </a:rPr>
              <a:t>P</a:t>
            </a:r>
            <a:r>
              <a:rPr lang="nl-NL" sz="4000" b="1" dirty="0" err="1">
                <a:solidFill>
                  <a:srgbClr val="0070C0"/>
                </a:solidFill>
                <a:latin typeface="Arial" panose="020B0604020202020204" pitchFamily="34" charset="0"/>
                <a:cs typeface="Arial" panose="020B0604020202020204" pitchFamily="34" charset="0"/>
              </a:rPr>
              <a:t>ractice</a:t>
            </a:r>
            <a:r>
              <a:rPr lang="nl-NL" sz="4000" b="1" dirty="0">
                <a:solidFill>
                  <a:srgbClr val="0070C0"/>
                </a:solidFill>
                <a:latin typeface="Arial" panose="020B0604020202020204" pitchFamily="34" charset="0"/>
                <a:cs typeface="Arial" panose="020B0604020202020204" pitchFamily="34" charset="0"/>
              </a:rPr>
              <a:t> </a:t>
            </a:r>
          </a:p>
        </p:txBody>
      </p:sp>
      <p:sp>
        <p:nvSpPr>
          <p:cNvPr id="4" name="Tijdelijke aanduiding voor inhoud 3">
            <a:extLst>
              <a:ext uri="{FF2B5EF4-FFF2-40B4-BE49-F238E27FC236}">
                <a16:creationId xmlns:a16="http://schemas.microsoft.com/office/drawing/2014/main" id="{91F58E00-C7AE-44F4-B2A7-177A4968499A}"/>
              </a:ext>
            </a:extLst>
          </p:cNvPr>
          <p:cNvSpPr>
            <a:spLocks noGrp="1"/>
          </p:cNvSpPr>
          <p:nvPr>
            <p:ph idx="1"/>
          </p:nvPr>
        </p:nvSpPr>
        <p:spPr/>
        <p:txBody>
          <a:bodyPr>
            <a:normAutofit lnSpcReduction="10000"/>
          </a:bodyPr>
          <a:lstStyle/>
          <a:p>
            <a:r>
              <a:rPr lang="nl-NL" sz="2000" dirty="0">
                <a:latin typeface="Arial" panose="020B0604020202020204" pitchFamily="34" charset="0"/>
                <a:cs typeface="Arial" panose="020B0604020202020204" pitchFamily="34" charset="0"/>
              </a:rPr>
              <a:t>Begrip EBP geïntroduceerd in 1992</a:t>
            </a:r>
          </a:p>
          <a:p>
            <a:pPr algn="l"/>
            <a:r>
              <a:rPr lang="nl-NL" sz="2000" b="0" i="0" dirty="0">
                <a:effectLst/>
                <a:latin typeface="Arial" panose="020B0604020202020204" pitchFamily="34" charset="0"/>
                <a:cs typeface="Arial" panose="020B0604020202020204" pitchFamily="34" charset="0"/>
              </a:rPr>
              <a:t>EBP bevat de volgende drie aspecten, die de basis vormen van de </a:t>
            </a:r>
            <a:r>
              <a:rPr lang="nl-NL" sz="2000" b="1" i="0" dirty="0">
                <a:effectLst/>
                <a:latin typeface="Arial" panose="020B0604020202020204" pitchFamily="34" charset="0"/>
                <a:cs typeface="Arial" panose="020B0604020202020204" pitchFamily="34" charset="0"/>
              </a:rPr>
              <a:t>besluitvorming</a:t>
            </a:r>
            <a:r>
              <a:rPr lang="nl-NL" sz="2000" b="0" i="0" dirty="0">
                <a:effectLst/>
                <a:latin typeface="Arial" panose="020B0604020202020204" pitchFamily="34" charset="0"/>
                <a:cs typeface="Arial" panose="020B0604020202020204" pitchFamily="34" charset="0"/>
              </a:rPr>
              <a:t> </a:t>
            </a:r>
          </a:p>
          <a:p>
            <a:pPr marL="0" indent="0" algn="l">
              <a:buNone/>
            </a:pPr>
            <a:r>
              <a:rPr lang="nl-NL" sz="2000" dirty="0">
                <a:latin typeface="Arial" panose="020B0604020202020204" pitchFamily="34" charset="0"/>
                <a:cs typeface="Arial" panose="020B0604020202020204" pitchFamily="34" charset="0"/>
              </a:rPr>
              <a:t>	</a:t>
            </a:r>
            <a:r>
              <a:rPr lang="nl-NL" sz="2000" dirty="0">
                <a:latin typeface="Arial" panose="020B0604020202020204" pitchFamily="34" charset="0"/>
                <a:cs typeface="Arial" panose="020B0604020202020204" pitchFamily="34" charset="0"/>
                <a:sym typeface="Wingdings" panose="05000000000000000000" pitchFamily="2" charset="2"/>
              </a:rPr>
              <a:t></a:t>
            </a:r>
            <a:r>
              <a:rPr lang="nl-NL" sz="2000" b="0" i="0" dirty="0">
                <a:effectLst/>
                <a:latin typeface="Arial" panose="020B0604020202020204" pitchFamily="34" charset="0"/>
                <a:cs typeface="Arial" panose="020B0604020202020204" pitchFamily="34" charset="0"/>
              </a:rPr>
              <a:t>Het huidige beste beschikbare bewijs</a:t>
            </a:r>
          </a:p>
          <a:p>
            <a:pPr marL="0" indent="0" algn="l">
              <a:buNone/>
            </a:pPr>
            <a:r>
              <a:rPr lang="nl-NL" sz="2000" dirty="0">
                <a:latin typeface="Arial" panose="020B0604020202020204" pitchFamily="34" charset="0"/>
                <a:cs typeface="Arial" panose="020B0604020202020204" pitchFamily="34" charset="0"/>
              </a:rPr>
              <a:t>	</a:t>
            </a:r>
            <a:r>
              <a:rPr lang="nl-NL" sz="2000" dirty="0">
                <a:latin typeface="Arial" panose="020B0604020202020204" pitchFamily="34" charset="0"/>
                <a:cs typeface="Arial" panose="020B0604020202020204" pitchFamily="34" charset="0"/>
                <a:sym typeface="Wingdings" panose="05000000000000000000" pitchFamily="2" charset="2"/>
              </a:rPr>
              <a:t></a:t>
            </a:r>
            <a:r>
              <a:rPr lang="nl-NL" sz="2000" b="0" i="0" dirty="0">
                <a:effectLst/>
                <a:latin typeface="Arial" panose="020B0604020202020204" pitchFamily="34" charset="0"/>
                <a:cs typeface="Arial" panose="020B0604020202020204" pitchFamily="34" charset="0"/>
              </a:rPr>
              <a:t>De professionele kennis en ervaring van de paramedicus</a:t>
            </a:r>
          </a:p>
          <a:p>
            <a:pPr marL="0" indent="0" algn="l">
              <a:buNone/>
            </a:pPr>
            <a:r>
              <a:rPr lang="nl-NL" sz="2000" dirty="0">
                <a:latin typeface="Arial" panose="020B0604020202020204" pitchFamily="34" charset="0"/>
                <a:cs typeface="Arial" panose="020B0604020202020204" pitchFamily="34" charset="0"/>
              </a:rPr>
              <a:t>	</a:t>
            </a:r>
            <a:r>
              <a:rPr lang="nl-NL" sz="2000" dirty="0">
                <a:latin typeface="Arial" panose="020B0604020202020204" pitchFamily="34" charset="0"/>
                <a:cs typeface="Arial" panose="020B0604020202020204" pitchFamily="34" charset="0"/>
                <a:sym typeface="Wingdings" panose="05000000000000000000" pitchFamily="2" charset="2"/>
              </a:rPr>
              <a:t></a:t>
            </a:r>
            <a:r>
              <a:rPr lang="nl-NL" sz="2000" b="0" i="0" dirty="0">
                <a:effectLst/>
                <a:latin typeface="Arial" panose="020B0604020202020204" pitchFamily="34" charset="0"/>
                <a:cs typeface="Arial" panose="020B0604020202020204" pitchFamily="34" charset="0"/>
              </a:rPr>
              <a:t>De waarde(n) en voorkeur van de individuele patiënt</a:t>
            </a:r>
          </a:p>
          <a:p>
            <a:pPr marL="0" indent="0">
              <a:buNone/>
            </a:pPr>
            <a:endParaRPr lang="nl-NL" dirty="0"/>
          </a:p>
          <a:p>
            <a:pPr marL="0" indent="0">
              <a:buNone/>
            </a:pPr>
            <a:endParaRPr lang="nl-NL" dirty="0"/>
          </a:p>
          <a:p>
            <a:pPr marL="0" indent="0">
              <a:buNone/>
            </a:pPr>
            <a:endParaRPr lang="nl-NL" dirty="0"/>
          </a:p>
          <a:p>
            <a:pPr marL="0" indent="0">
              <a:buNone/>
            </a:pPr>
            <a:endParaRPr lang="nl-NL" dirty="0"/>
          </a:p>
          <a:p>
            <a:pPr marL="0" indent="0">
              <a:buNone/>
            </a:pPr>
            <a:r>
              <a:rPr lang="nl-NL" sz="1400" dirty="0">
                <a:latin typeface="Arial" panose="020B0604020202020204" pitchFamily="34" charset="0"/>
                <a:cs typeface="Arial" panose="020B0604020202020204" pitchFamily="34" charset="0"/>
                <a:hlinkClick r:id="rId2"/>
              </a:rPr>
              <a:t>https://www.youtube.com/watch?v=UmOviLm3BoA</a:t>
            </a:r>
            <a:endParaRPr lang="nl-NL" sz="1400" dirty="0">
              <a:latin typeface="Arial" panose="020B0604020202020204" pitchFamily="34" charset="0"/>
              <a:cs typeface="Arial" panose="020B0604020202020204" pitchFamily="34" charset="0"/>
            </a:endParaRPr>
          </a:p>
          <a:p>
            <a:pPr marL="0" indent="0">
              <a:buNone/>
            </a:pPr>
            <a:r>
              <a:rPr lang="nl-NL" sz="1400" dirty="0">
                <a:latin typeface="Arial" panose="020B0604020202020204" pitchFamily="34" charset="0"/>
                <a:cs typeface="Arial" panose="020B0604020202020204" pitchFamily="34" charset="0"/>
              </a:rPr>
              <a:t>*EBP kan je dus gebruiken voor je eigen onderwerp </a:t>
            </a:r>
          </a:p>
        </p:txBody>
      </p:sp>
      <p:sp>
        <p:nvSpPr>
          <p:cNvPr id="8" name="Tijdelijke aanduiding voor inhoud 3">
            <a:extLst>
              <a:ext uri="{FF2B5EF4-FFF2-40B4-BE49-F238E27FC236}">
                <a16:creationId xmlns:a16="http://schemas.microsoft.com/office/drawing/2014/main" id="{F55995A9-D4FB-4D0F-A391-B678B3FDB13B}"/>
              </a:ext>
            </a:extLst>
          </p:cNvPr>
          <p:cNvSpPr txBox="1">
            <a:spLocks/>
          </p:cNvSpPr>
          <p:nvPr/>
        </p:nvSpPr>
        <p:spPr>
          <a:xfrm>
            <a:off x="2023815" y="4038689"/>
            <a:ext cx="8505178" cy="374884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endParaRPr lang="nl-NL" dirty="0"/>
          </a:p>
        </p:txBody>
      </p:sp>
      <p:pic>
        <p:nvPicPr>
          <p:cNvPr id="9" name="Picture 4">
            <a:extLst>
              <a:ext uri="{FF2B5EF4-FFF2-40B4-BE49-F238E27FC236}">
                <a16:creationId xmlns:a16="http://schemas.microsoft.com/office/drawing/2014/main" id="{CF02B1B3-469F-45F7-B403-7C21C20ADBB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567276" y="3740055"/>
            <a:ext cx="3948449" cy="2978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125752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C28020F-F692-4223-B2F9-4ED07400960B}"/>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PICO </a:t>
            </a:r>
          </a:p>
        </p:txBody>
      </p:sp>
      <p:pic>
        <p:nvPicPr>
          <p:cNvPr id="2050" name="Picture 2">
            <a:extLst>
              <a:ext uri="{FF2B5EF4-FFF2-40B4-BE49-F238E27FC236}">
                <a16:creationId xmlns:a16="http://schemas.microsoft.com/office/drawing/2014/main" id="{8AFB1BDB-D0CE-43A2-861E-CE990C2C0EC3}"/>
              </a:ext>
            </a:extLst>
          </p:cNvPr>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bwMode="auto">
          <a:xfrm>
            <a:off x="2059619" y="1825625"/>
            <a:ext cx="7261934" cy="5032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4372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93F4089-59DE-428F-AA64-23BD45FB98BA}"/>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Oefenen PICO</a:t>
            </a:r>
          </a:p>
        </p:txBody>
      </p:sp>
      <p:sp>
        <p:nvSpPr>
          <p:cNvPr id="3" name="Tijdelijke aanduiding voor inhoud 2">
            <a:extLst>
              <a:ext uri="{FF2B5EF4-FFF2-40B4-BE49-F238E27FC236}">
                <a16:creationId xmlns:a16="http://schemas.microsoft.com/office/drawing/2014/main" id="{B00EADC3-EF6A-4054-BD6E-4EF20DCD0D3C}"/>
              </a:ext>
            </a:extLst>
          </p:cNvPr>
          <p:cNvSpPr>
            <a:spLocks noGrp="1"/>
          </p:cNvSpPr>
          <p:nvPr>
            <p:ph idx="1"/>
          </p:nvPr>
        </p:nvSpPr>
        <p:spPr/>
        <p:txBody>
          <a:bodyPr>
            <a:normAutofit/>
          </a:bodyPr>
          <a:lstStyle/>
          <a:p>
            <a:pPr algn="l"/>
            <a:endParaRPr lang="nl-NL" sz="2000" b="0" i="0" dirty="0">
              <a:effectLst/>
              <a:latin typeface="Arial" panose="020B0604020202020204" pitchFamily="34" charset="0"/>
              <a:cs typeface="Arial" panose="020B0604020202020204" pitchFamily="34" charset="0"/>
            </a:endParaRPr>
          </a:p>
          <a:p>
            <a:pPr algn="l"/>
            <a:r>
              <a:rPr lang="nl-NL" sz="2000" b="0" i="0" dirty="0">
                <a:effectLst/>
                <a:latin typeface="Arial" panose="020B0604020202020204" pitchFamily="34" charset="0"/>
                <a:cs typeface="Arial" panose="020B0604020202020204" pitchFamily="34" charset="0"/>
              </a:rPr>
              <a:t>Stel je werkt op een MDL afdeling en morgen krijgt een patiënt een colonstoma. Deze patiënt vraagt je of het mogelijk is dat hij na de ingreep weer snel kauwgom mag kauwen. Hij heeft immers gelezen dat kauwgom goed is voor de concentratie en voor het op gang brengen van de darmen.  </a:t>
            </a:r>
          </a:p>
          <a:p>
            <a:pPr algn="l"/>
            <a:r>
              <a:rPr lang="nl-NL" sz="2000" b="0" i="0" dirty="0">
                <a:effectLst/>
                <a:latin typeface="Arial" panose="020B0604020202020204" pitchFamily="34" charset="0"/>
                <a:cs typeface="Arial" panose="020B0604020202020204" pitchFamily="34" charset="0"/>
              </a:rPr>
              <a:t>Als je de PICO hebt afgerond, zoek dan een ander tweetal op en vergelijk jullie uitkomsten. De docent zal daarna de juiste PICO op het bord opschrijven en met jullie uitkomsten bespreken. </a:t>
            </a:r>
          </a:p>
          <a:p>
            <a:endParaRPr lang="nl-NL" dirty="0"/>
          </a:p>
        </p:txBody>
      </p:sp>
    </p:spTree>
    <p:extLst>
      <p:ext uri="{BB962C8B-B14F-4D97-AF65-F5344CB8AC3E}">
        <p14:creationId xmlns:p14="http://schemas.microsoft.com/office/powerpoint/2010/main" val="35786070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93008EC-955B-448D-BB72-FD3FAC497A66}"/>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Opstellen hoofd- en deelvragen </a:t>
            </a:r>
          </a:p>
        </p:txBody>
      </p:sp>
      <p:sp>
        <p:nvSpPr>
          <p:cNvPr id="3" name="Tijdelijke aanduiding voor inhoud 2">
            <a:extLst>
              <a:ext uri="{FF2B5EF4-FFF2-40B4-BE49-F238E27FC236}">
                <a16:creationId xmlns:a16="http://schemas.microsoft.com/office/drawing/2014/main" id="{A049E065-9AA9-4B28-9332-B4E8FAED7AD2}"/>
              </a:ext>
            </a:extLst>
          </p:cNvPr>
          <p:cNvSpPr>
            <a:spLocks noGrp="1"/>
          </p:cNvSpPr>
          <p:nvPr>
            <p:ph idx="1"/>
          </p:nvPr>
        </p:nvSpPr>
        <p:spPr/>
        <p:txBody>
          <a:bodyPr>
            <a:normAutofit/>
          </a:bodyPr>
          <a:lstStyle/>
          <a:p>
            <a:r>
              <a:rPr lang="nl-NL" sz="2000" dirty="0">
                <a:latin typeface="Arial" panose="020B0604020202020204" pitchFamily="34" charset="0"/>
                <a:cs typeface="Arial" panose="020B0604020202020204" pitchFamily="34" charset="0"/>
              </a:rPr>
              <a:t>Opstellen van de onderzoeksvraag is een van de moeilijkste onderdelen in het kwaliteitsproject</a:t>
            </a:r>
          </a:p>
          <a:p>
            <a:r>
              <a:rPr lang="nl-NL" sz="2000" dirty="0">
                <a:latin typeface="Arial" panose="020B0604020202020204" pitchFamily="34" charset="0"/>
                <a:cs typeface="Arial" panose="020B0604020202020204" pitchFamily="34" charset="0"/>
              </a:rPr>
              <a:t>De onderzoeksvragen in je kwaliteitsproject bestaan uit hoofd- en deelvragen </a:t>
            </a:r>
          </a:p>
          <a:p>
            <a:r>
              <a:rPr lang="nl-NL" sz="2000" dirty="0">
                <a:latin typeface="Arial" panose="020B0604020202020204" pitchFamily="34" charset="0"/>
                <a:cs typeface="Arial" panose="020B0604020202020204" pitchFamily="34" charset="0"/>
              </a:rPr>
              <a:t>De </a:t>
            </a:r>
            <a:r>
              <a:rPr lang="nl-NL" sz="2000" b="1" dirty="0">
                <a:latin typeface="Arial" panose="020B0604020202020204" pitchFamily="34" charset="0"/>
                <a:cs typeface="Arial" panose="020B0604020202020204" pitchFamily="34" charset="0"/>
              </a:rPr>
              <a:t>hoofdvraag</a:t>
            </a:r>
            <a:r>
              <a:rPr lang="nl-NL" sz="2000" dirty="0">
                <a:latin typeface="Arial" panose="020B0604020202020204" pitchFamily="34" charset="0"/>
                <a:cs typeface="Arial" panose="020B0604020202020204" pitchFamily="34" charset="0"/>
              </a:rPr>
              <a:t> is de </a:t>
            </a:r>
            <a:r>
              <a:rPr lang="nl-NL" sz="2000" b="1" dirty="0">
                <a:latin typeface="Arial" panose="020B0604020202020204" pitchFamily="34" charset="0"/>
                <a:cs typeface="Arial" panose="020B0604020202020204" pitchFamily="34" charset="0"/>
              </a:rPr>
              <a:t>belangrijkste</a:t>
            </a:r>
            <a:r>
              <a:rPr lang="nl-NL" sz="2000" dirty="0">
                <a:latin typeface="Arial" panose="020B0604020202020204" pitchFamily="34" charset="0"/>
                <a:cs typeface="Arial" panose="020B0604020202020204" pitchFamily="34" charset="0"/>
              </a:rPr>
              <a:t> </a:t>
            </a:r>
            <a:r>
              <a:rPr lang="nl-NL" sz="2000" b="1" dirty="0">
                <a:latin typeface="Arial" panose="020B0604020202020204" pitchFamily="34" charset="0"/>
                <a:cs typeface="Arial" panose="020B0604020202020204" pitchFamily="34" charset="0"/>
              </a:rPr>
              <a:t>onderzoeksvraag</a:t>
            </a:r>
            <a:r>
              <a:rPr lang="nl-NL" sz="2000" dirty="0">
                <a:latin typeface="Arial" panose="020B0604020202020204" pitchFamily="34" charset="0"/>
                <a:cs typeface="Arial" panose="020B0604020202020204" pitchFamily="34" charset="0"/>
              </a:rPr>
              <a:t> en bestaat vaak uit meerdere delen</a:t>
            </a:r>
          </a:p>
          <a:p>
            <a:r>
              <a:rPr lang="nl-NL" sz="2000" dirty="0">
                <a:latin typeface="Arial" panose="020B0604020202020204" pitchFamily="34" charset="0"/>
                <a:cs typeface="Arial" panose="020B0604020202020204" pitchFamily="34" charset="0"/>
              </a:rPr>
              <a:t>De hoofdvraag bestaat uit </a:t>
            </a:r>
            <a:r>
              <a:rPr lang="nl-NL" sz="2000" b="1" dirty="0">
                <a:latin typeface="Arial" panose="020B0604020202020204" pitchFamily="34" charset="0"/>
                <a:cs typeface="Arial" panose="020B0604020202020204" pitchFamily="34" charset="0"/>
              </a:rPr>
              <a:t>PICO</a:t>
            </a:r>
          </a:p>
          <a:p>
            <a:r>
              <a:rPr lang="nl-NL" sz="2000" dirty="0">
                <a:latin typeface="Arial" panose="020B0604020202020204" pitchFamily="34" charset="0"/>
                <a:cs typeface="Arial" panose="020B0604020202020204" pitchFamily="34" charset="0"/>
              </a:rPr>
              <a:t>De </a:t>
            </a:r>
            <a:r>
              <a:rPr lang="nl-NL" sz="2000" b="1" dirty="0">
                <a:latin typeface="Arial" panose="020B0604020202020204" pitchFamily="34" charset="0"/>
                <a:cs typeface="Arial" panose="020B0604020202020204" pitchFamily="34" charset="0"/>
              </a:rPr>
              <a:t>deelvragen</a:t>
            </a:r>
            <a:r>
              <a:rPr lang="nl-NL" sz="2000" dirty="0">
                <a:latin typeface="Arial" panose="020B0604020202020204" pitchFamily="34" charset="0"/>
                <a:cs typeface="Arial" panose="020B0604020202020204" pitchFamily="34" charset="0"/>
              </a:rPr>
              <a:t> zijn vaak </a:t>
            </a:r>
            <a:r>
              <a:rPr lang="nl-NL" sz="2000" b="1" dirty="0">
                <a:latin typeface="Arial" panose="020B0604020202020204" pitchFamily="34" charset="0"/>
                <a:cs typeface="Arial" panose="020B0604020202020204" pitchFamily="34" charset="0"/>
              </a:rPr>
              <a:t>kortere</a:t>
            </a:r>
            <a:r>
              <a:rPr lang="nl-NL" sz="2000" dirty="0">
                <a:latin typeface="Arial" panose="020B0604020202020204" pitchFamily="34" charset="0"/>
                <a:cs typeface="Arial" panose="020B0604020202020204" pitchFamily="34" charset="0"/>
              </a:rPr>
              <a:t> </a:t>
            </a:r>
            <a:r>
              <a:rPr lang="nl-NL" sz="2000" b="1" dirty="0">
                <a:latin typeface="Arial" panose="020B0604020202020204" pitchFamily="34" charset="0"/>
                <a:cs typeface="Arial" panose="020B0604020202020204" pitchFamily="34" charset="0"/>
              </a:rPr>
              <a:t>vragen</a:t>
            </a:r>
            <a:r>
              <a:rPr lang="nl-NL" sz="2000" dirty="0">
                <a:latin typeface="Arial" panose="020B0604020202020204" pitchFamily="34" charset="0"/>
                <a:cs typeface="Arial" panose="020B0604020202020204" pitchFamily="34" charset="0"/>
              </a:rPr>
              <a:t> die het beantwoorden van de hoofdvraag vergemakkelijken </a:t>
            </a:r>
          </a:p>
        </p:txBody>
      </p:sp>
    </p:spTree>
    <p:extLst>
      <p:ext uri="{BB962C8B-B14F-4D97-AF65-F5344CB8AC3E}">
        <p14:creationId xmlns:p14="http://schemas.microsoft.com/office/powerpoint/2010/main" val="2175223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67A1293-401C-4043-8464-C28915009DCD}"/>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Eisen hoofdvraag </a:t>
            </a:r>
          </a:p>
        </p:txBody>
      </p:sp>
      <p:sp>
        <p:nvSpPr>
          <p:cNvPr id="3" name="Tijdelijke aanduiding voor inhoud 2">
            <a:extLst>
              <a:ext uri="{FF2B5EF4-FFF2-40B4-BE49-F238E27FC236}">
                <a16:creationId xmlns:a16="http://schemas.microsoft.com/office/drawing/2014/main" id="{F0464B55-1DAB-402A-85BB-9D1C203FF405}"/>
              </a:ext>
            </a:extLst>
          </p:cNvPr>
          <p:cNvSpPr>
            <a:spLocks noGrp="1"/>
          </p:cNvSpPr>
          <p:nvPr>
            <p:ph idx="1"/>
          </p:nvPr>
        </p:nvSpPr>
        <p:spPr/>
        <p:txBody>
          <a:bodyPr>
            <a:normAutofit/>
          </a:bodyPr>
          <a:lstStyle/>
          <a:p>
            <a:r>
              <a:rPr lang="nl-NL" sz="2200" b="0" i="0" dirty="0">
                <a:solidFill>
                  <a:srgbClr val="000000"/>
                </a:solidFill>
                <a:effectLst/>
                <a:latin typeface="Arial" panose="020B0604020202020204" pitchFamily="34" charset="0"/>
                <a:cs typeface="Arial" panose="020B0604020202020204" pitchFamily="34" charset="0"/>
              </a:rPr>
              <a:t>De hoofdvraag bestaat uit </a:t>
            </a:r>
            <a:r>
              <a:rPr lang="nl-NL" sz="2200" b="1" i="0" dirty="0">
                <a:solidFill>
                  <a:srgbClr val="000000"/>
                </a:solidFill>
                <a:effectLst/>
                <a:latin typeface="Arial" panose="020B0604020202020204" pitchFamily="34" charset="0"/>
                <a:cs typeface="Arial" panose="020B0604020202020204" pitchFamily="34" charset="0"/>
              </a:rPr>
              <a:t>één</a:t>
            </a:r>
            <a:r>
              <a:rPr lang="nl-NL" sz="2200" b="0" i="0" dirty="0">
                <a:solidFill>
                  <a:srgbClr val="000000"/>
                </a:solidFill>
                <a:effectLst/>
                <a:latin typeface="Arial" panose="020B0604020202020204" pitchFamily="34" charset="0"/>
                <a:cs typeface="Arial" panose="020B0604020202020204" pitchFamily="34" charset="0"/>
              </a:rPr>
              <a:t> vraag</a:t>
            </a:r>
            <a:endParaRPr lang="nl-NL" sz="2200" b="0" i="0" dirty="0">
              <a:solidFill>
                <a:srgbClr val="57595B"/>
              </a:solidFill>
              <a:effectLst/>
              <a:latin typeface="Arial" panose="020B0604020202020204" pitchFamily="34" charset="0"/>
              <a:cs typeface="Arial" panose="020B0604020202020204" pitchFamily="34" charset="0"/>
            </a:endParaRPr>
          </a:p>
          <a:p>
            <a:r>
              <a:rPr lang="nl-NL" sz="2200" b="0" i="0" dirty="0">
                <a:solidFill>
                  <a:srgbClr val="000000"/>
                </a:solidFill>
                <a:effectLst/>
                <a:latin typeface="Arial" panose="020B0604020202020204" pitchFamily="34" charset="0"/>
                <a:cs typeface="Arial" panose="020B0604020202020204" pitchFamily="34" charset="0"/>
              </a:rPr>
              <a:t>De hoofdvraag volgt </a:t>
            </a:r>
            <a:r>
              <a:rPr lang="nl-NL" sz="2200" b="0" i="1" dirty="0">
                <a:solidFill>
                  <a:srgbClr val="000000"/>
                </a:solidFill>
                <a:effectLst/>
                <a:latin typeface="Arial" panose="020B0604020202020204" pitchFamily="34" charset="0"/>
                <a:cs typeface="Arial" panose="020B0604020202020204" pitchFamily="34" charset="0"/>
              </a:rPr>
              <a:t>logischerwijs</a:t>
            </a:r>
            <a:r>
              <a:rPr lang="nl-NL" sz="2200" b="0" i="0" dirty="0">
                <a:solidFill>
                  <a:srgbClr val="000000"/>
                </a:solidFill>
                <a:effectLst/>
                <a:latin typeface="Arial" panose="020B0604020202020204" pitchFamily="34" charset="0"/>
                <a:cs typeface="Arial" panose="020B0604020202020204" pitchFamily="34" charset="0"/>
              </a:rPr>
              <a:t> </a:t>
            </a:r>
            <a:r>
              <a:rPr lang="nl-NL" sz="2200" b="0" i="1" dirty="0">
                <a:solidFill>
                  <a:srgbClr val="000000"/>
                </a:solidFill>
                <a:effectLst/>
                <a:latin typeface="Arial" panose="020B0604020202020204" pitchFamily="34" charset="0"/>
                <a:cs typeface="Arial" panose="020B0604020202020204" pitchFamily="34" charset="0"/>
              </a:rPr>
              <a:t>uit</a:t>
            </a:r>
            <a:r>
              <a:rPr lang="nl-NL" sz="2200" b="0" i="0" dirty="0">
                <a:solidFill>
                  <a:srgbClr val="000000"/>
                </a:solidFill>
                <a:effectLst/>
                <a:latin typeface="Arial" panose="020B0604020202020204" pitchFamily="34" charset="0"/>
                <a:cs typeface="Arial" panose="020B0604020202020204" pitchFamily="34" charset="0"/>
              </a:rPr>
              <a:t> </a:t>
            </a:r>
            <a:r>
              <a:rPr lang="nl-NL" sz="2200" b="0" i="1" dirty="0">
                <a:solidFill>
                  <a:srgbClr val="000000"/>
                </a:solidFill>
                <a:effectLst/>
                <a:latin typeface="Arial" panose="020B0604020202020204" pitchFamily="34" charset="0"/>
                <a:cs typeface="Arial" panose="020B0604020202020204" pitchFamily="34" charset="0"/>
              </a:rPr>
              <a:t>de</a:t>
            </a:r>
            <a:r>
              <a:rPr lang="nl-NL" sz="2200" b="0" i="0" dirty="0">
                <a:solidFill>
                  <a:srgbClr val="000000"/>
                </a:solidFill>
                <a:effectLst/>
                <a:latin typeface="Arial" panose="020B0604020202020204" pitchFamily="34" charset="0"/>
                <a:cs typeface="Arial" panose="020B0604020202020204" pitchFamily="34" charset="0"/>
              </a:rPr>
              <a:t> </a:t>
            </a:r>
            <a:r>
              <a:rPr lang="nl-NL" sz="2200" b="0" i="1" dirty="0">
                <a:solidFill>
                  <a:srgbClr val="000000"/>
                </a:solidFill>
                <a:effectLst/>
                <a:latin typeface="Arial" panose="020B0604020202020204" pitchFamily="34" charset="0"/>
                <a:cs typeface="Arial" panose="020B0604020202020204" pitchFamily="34" charset="0"/>
              </a:rPr>
              <a:t>probleemstelling</a:t>
            </a:r>
            <a:r>
              <a:rPr lang="nl-NL" sz="2200" dirty="0">
                <a:solidFill>
                  <a:srgbClr val="57595B"/>
                </a:solidFill>
                <a:latin typeface="Arial" panose="020B0604020202020204" pitchFamily="34" charset="0"/>
                <a:cs typeface="Arial" panose="020B0604020202020204" pitchFamily="34" charset="0"/>
              </a:rPr>
              <a:t>; o</a:t>
            </a:r>
            <a:r>
              <a:rPr lang="nl-NL" sz="2200" b="0" i="0" dirty="0">
                <a:solidFill>
                  <a:srgbClr val="000000"/>
                </a:solidFill>
                <a:effectLst/>
                <a:latin typeface="Arial" panose="020B0604020202020204" pitchFamily="34" charset="0"/>
                <a:cs typeface="Arial" panose="020B0604020202020204" pitchFamily="34" charset="0"/>
              </a:rPr>
              <a:t>p basis van de </a:t>
            </a:r>
            <a:r>
              <a:rPr lang="nl-NL" sz="2200" b="0" i="0" strike="noStrike" dirty="0">
                <a:solidFill>
                  <a:srgbClr val="000000"/>
                </a:solidFill>
                <a:effectLst/>
                <a:latin typeface="Arial" panose="020B0604020202020204" pitchFamily="34" charset="0"/>
                <a:cs typeface="Arial" panose="020B0604020202020204" pitchFamily="34" charset="0"/>
                <a:hlinkClick r:id="rId2" tooltip="Hoe formuleer je een probleemstelling voor je scriptie?"/>
              </a:rPr>
              <a:t>probleemstelling</a:t>
            </a:r>
            <a:r>
              <a:rPr lang="nl-NL" sz="2200" b="0" i="0" dirty="0">
                <a:solidFill>
                  <a:srgbClr val="000000"/>
                </a:solidFill>
                <a:effectLst/>
                <a:latin typeface="Arial" panose="020B0604020202020204" pitchFamily="34" charset="0"/>
                <a:cs typeface="Arial" panose="020B0604020202020204" pitchFamily="34" charset="0"/>
              </a:rPr>
              <a:t> (PICO)</a:t>
            </a:r>
            <a:r>
              <a:rPr lang="nl-NL" sz="2200" b="0" i="0" dirty="0">
                <a:solidFill>
                  <a:srgbClr val="57595B"/>
                </a:solidFill>
                <a:effectLst/>
                <a:latin typeface="Arial" panose="020B0604020202020204" pitchFamily="34" charset="0"/>
                <a:cs typeface="Arial" panose="020B0604020202020204" pitchFamily="34" charset="0"/>
              </a:rPr>
              <a:t> </a:t>
            </a:r>
            <a:r>
              <a:rPr lang="nl-NL" sz="2200" b="0" i="0" dirty="0">
                <a:solidFill>
                  <a:srgbClr val="000000"/>
                </a:solidFill>
                <a:effectLst/>
                <a:latin typeface="Arial" panose="020B0604020202020204" pitchFamily="34" charset="0"/>
                <a:cs typeface="Arial" panose="020B0604020202020204" pitchFamily="34" charset="0"/>
              </a:rPr>
              <a:t>maak je de hoofdvraag. Het is daarom belangrijk dat je hebt nagedacht over wat het probleem precies is</a:t>
            </a:r>
            <a:endParaRPr lang="nl-NL" sz="2200" b="0" i="0" dirty="0">
              <a:solidFill>
                <a:srgbClr val="57595B"/>
              </a:solidFill>
              <a:effectLst/>
              <a:latin typeface="Arial" panose="020B0604020202020204" pitchFamily="34" charset="0"/>
              <a:cs typeface="Arial" panose="020B0604020202020204" pitchFamily="34" charset="0"/>
            </a:endParaRPr>
          </a:p>
          <a:p>
            <a:r>
              <a:rPr lang="nl-NL" sz="2200" b="0" i="0" dirty="0">
                <a:solidFill>
                  <a:srgbClr val="000000"/>
                </a:solidFill>
                <a:effectLst/>
                <a:latin typeface="Arial" panose="020B0604020202020204" pitchFamily="34" charset="0"/>
                <a:cs typeface="Arial" panose="020B0604020202020204" pitchFamily="34" charset="0"/>
              </a:rPr>
              <a:t>De hoofdvraag is een neutrale vraag</a:t>
            </a:r>
            <a:r>
              <a:rPr lang="nl-NL" sz="2200" dirty="0">
                <a:solidFill>
                  <a:srgbClr val="57595B"/>
                </a:solidFill>
                <a:latin typeface="Arial" panose="020B0604020202020204" pitchFamily="34" charset="0"/>
                <a:cs typeface="Arial" panose="020B0604020202020204" pitchFamily="34" charset="0"/>
              </a:rPr>
              <a:t>; </a:t>
            </a:r>
            <a:r>
              <a:rPr lang="nl-NL" sz="2200" dirty="0">
                <a:solidFill>
                  <a:srgbClr val="000000"/>
                </a:solidFill>
                <a:latin typeface="Arial" panose="020B0604020202020204" pitchFamily="34" charset="0"/>
                <a:cs typeface="Arial" panose="020B0604020202020204" pitchFamily="34" charset="0"/>
              </a:rPr>
              <a:t>j</a:t>
            </a:r>
            <a:r>
              <a:rPr lang="nl-NL" sz="2200" b="0" i="0" dirty="0">
                <a:solidFill>
                  <a:srgbClr val="000000"/>
                </a:solidFill>
                <a:effectLst/>
                <a:latin typeface="Arial" panose="020B0604020202020204" pitchFamily="34" charset="0"/>
                <a:cs typeface="Arial" panose="020B0604020202020204" pitchFamily="34" charset="0"/>
              </a:rPr>
              <a:t>e dient als onderzoeker </a:t>
            </a:r>
            <a:r>
              <a:rPr lang="nl-NL" sz="2200" b="0" i="1" dirty="0">
                <a:solidFill>
                  <a:srgbClr val="000000"/>
                </a:solidFill>
                <a:effectLst/>
                <a:latin typeface="Arial" panose="020B0604020202020204" pitchFamily="34" charset="0"/>
                <a:cs typeface="Arial" panose="020B0604020202020204" pitchFamily="34" charset="0"/>
              </a:rPr>
              <a:t>objectief</a:t>
            </a:r>
            <a:r>
              <a:rPr lang="nl-NL" sz="2200" b="0" i="0" dirty="0">
                <a:solidFill>
                  <a:srgbClr val="000000"/>
                </a:solidFill>
                <a:effectLst/>
                <a:latin typeface="Arial" panose="020B0604020202020204" pitchFamily="34" charset="0"/>
                <a:cs typeface="Arial" panose="020B0604020202020204" pitchFamily="34" charset="0"/>
              </a:rPr>
              <a:t> te zijn met een hoofdvraag</a:t>
            </a:r>
            <a:endParaRPr lang="nl-NL" sz="2200" b="0" i="0" dirty="0">
              <a:solidFill>
                <a:srgbClr val="57595B"/>
              </a:solidFill>
              <a:effectLst/>
              <a:latin typeface="Arial" panose="020B0604020202020204" pitchFamily="34" charset="0"/>
              <a:cs typeface="Arial" panose="020B0604020202020204" pitchFamily="34" charset="0"/>
            </a:endParaRPr>
          </a:p>
          <a:p>
            <a:r>
              <a:rPr lang="nl-NL" sz="2200" b="0" i="0" dirty="0">
                <a:solidFill>
                  <a:srgbClr val="000000"/>
                </a:solidFill>
                <a:effectLst/>
                <a:latin typeface="Arial" panose="020B0604020202020204" pitchFamily="34" charset="0"/>
                <a:cs typeface="Arial" panose="020B0604020202020204" pitchFamily="34" charset="0"/>
              </a:rPr>
              <a:t>Met de hoofdvraag wil je geen oplossing bieden</a:t>
            </a:r>
            <a:endParaRPr lang="nl-NL" sz="2200" b="0" i="0" dirty="0">
              <a:solidFill>
                <a:srgbClr val="57595B"/>
              </a:solidFill>
              <a:effectLst/>
              <a:latin typeface="Arial" panose="020B0604020202020204" pitchFamily="34" charset="0"/>
              <a:cs typeface="Arial" panose="020B0604020202020204" pitchFamily="34" charset="0"/>
            </a:endParaRPr>
          </a:p>
          <a:p>
            <a:r>
              <a:rPr lang="nl-NL" sz="2200" b="0" i="0" dirty="0">
                <a:solidFill>
                  <a:srgbClr val="000000"/>
                </a:solidFill>
                <a:effectLst/>
                <a:latin typeface="Arial" panose="020B0604020202020204" pitchFamily="34" charset="0"/>
                <a:cs typeface="Arial" panose="020B0604020202020204" pitchFamily="34" charset="0"/>
              </a:rPr>
              <a:t>De hoofdvraag is geen ‘waarom’-vraag</a:t>
            </a:r>
            <a:endParaRPr lang="nl-NL" sz="2200" dirty="0">
              <a:solidFill>
                <a:srgbClr val="57595B"/>
              </a:solidFill>
              <a:latin typeface="Arial" panose="020B0604020202020204" pitchFamily="34" charset="0"/>
              <a:cs typeface="Arial" panose="020B0604020202020204" pitchFamily="34" charset="0"/>
            </a:endParaRPr>
          </a:p>
          <a:p>
            <a:r>
              <a:rPr lang="nl-NL" sz="2200" b="0" i="0" dirty="0">
                <a:solidFill>
                  <a:srgbClr val="000000"/>
                </a:solidFill>
                <a:effectLst/>
                <a:latin typeface="Arial" panose="020B0604020202020204" pitchFamily="34" charset="0"/>
                <a:cs typeface="Arial" panose="020B0604020202020204" pitchFamily="34" charset="0"/>
              </a:rPr>
              <a:t>Een goede hoofdvraag is geen ja-</a:t>
            </a:r>
            <a:r>
              <a:rPr lang="nl-NL" sz="2200" b="0" i="0" dirty="0" err="1">
                <a:solidFill>
                  <a:srgbClr val="000000"/>
                </a:solidFill>
                <a:effectLst/>
                <a:latin typeface="Arial" panose="020B0604020202020204" pitchFamily="34" charset="0"/>
                <a:cs typeface="Arial" panose="020B0604020202020204" pitchFamily="34" charset="0"/>
              </a:rPr>
              <a:t>neevraag</a:t>
            </a:r>
            <a:endParaRPr lang="nl-NL" sz="2200" b="0" i="0" dirty="0">
              <a:solidFill>
                <a:srgbClr val="57595B"/>
              </a:solidFill>
              <a:effectLst/>
              <a:latin typeface="Arial" panose="020B0604020202020204" pitchFamily="34" charset="0"/>
              <a:cs typeface="Arial" panose="020B0604020202020204" pitchFamily="34" charset="0"/>
            </a:endParaRPr>
          </a:p>
          <a:p>
            <a:endParaRPr lang="nl-NL" dirty="0"/>
          </a:p>
        </p:txBody>
      </p:sp>
    </p:spTree>
    <p:extLst>
      <p:ext uri="{BB962C8B-B14F-4D97-AF65-F5344CB8AC3E}">
        <p14:creationId xmlns:p14="http://schemas.microsoft.com/office/powerpoint/2010/main" val="306731405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4EAEE41-FF73-4913-B453-6CE78AEBF02D}"/>
              </a:ext>
            </a:extLst>
          </p:cNvPr>
          <p:cNvSpPr>
            <a:spLocks noGrp="1"/>
          </p:cNvSpPr>
          <p:nvPr>
            <p:ph type="title"/>
          </p:nvPr>
        </p:nvSpPr>
        <p:spPr/>
        <p:txBody>
          <a:bodyPr>
            <a:normAutofit/>
          </a:bodyPr>
          <a:lstStyle/>
          <a:p>
            <a:r>
              <a:rPr lang="nl-NL" sz="4000" b="1" dirty="0">
                <a:solidFill>
                  <a:srgbClr val="0070C0"/>
                </a:solidFill>
                <a:latin typeface="Arial" panose="020B0604020202020204" pitchFamily="34" charset="0"/>
                <a:cs typeface="Arial" panose="020B0604020202020204" pitchFamily="34" charset="0"/>
              </a:rPr>
              <a:t>Eisen deelvraag </a:t>
            </a:r>
          </a:p>
        </p:txBody>
      </p:sp>
      <p:sp>
        <p:nvSpPr>
          <p:cNvPr id="3" name="Tijdelijke aanduiding voor inhoud 2">
            <a:extLst>
              <a:ext uri="{FF2B5EF4-FFF2-40B4-BE49-F238E27FC236}">
                <a16:creationId xmlns:a16="http://schemas.microsoft.com/office/drawing/2014/main" id="{CC59CA66-0BCB-47BD-B5C1-31B52B671DE9}"/>
              </a:ext>
            </a:extLst>
          </p:cNvPr>
          <p:cNvSpPr>
            <a:spLocks noGrp="1"/>
          </p:cNvSpPr>
          <p:nvPr>
            <p:ph idx="1"/>
          </p:nvPr>
        </p:nvSpPr>
        <p:spPr/>
        <p:txBody>
          <a:bodyPr/>
          <a:lstStyle/>
          <a:p>
            <a:pPr algn="l"/>
            <a:r>
              <a:rPr lang="nl-NL" sz="2000" b="0" i="0" dirty="0">
                <a:solidFill>
                  <a:srgbClr val="000000"/>
                </a:solidFill>
                <a:effectLst/>
                <a:latin typeface="Arial" panose="020B0604020202020204" pitchFamily="34" charset="0"/>
                <a:cs typeface="Arial" panose="020B0604020202020204" pitchFamily="34" charset="0"/>
              </a:rPr>
              <a:t>De kenmerken van een goede deelvraag komen vrijwel geheel overeen met de kenmerken van een </a:t>
            </a:r>
            <a:r>
              <a:rPr lang="nl-NL" sz="2000" b="0" i="0" u="none" strike="noStrike" dirty="0">
                <a:solidFill>
                  <a:srgbClr val="000000"/>
                </a:solidFill>
                <a:effectLst/>
                <a:latin typeface="Arial" panose="020B0604020202020204" pitchFamily="34" charset="0"/>
                <a:cs typeface="Arial" panose="020B0604020202020204" pitchFamily="34" charset="0"/>
                <a:hlinkClick r:id="rId2" tooltip="De hoofdvraag in je scriptie"/>
              </a:rPr>
              <a:t>goede hoofdvraag</a:t>
            </a:r>
            <a:r>
              <a:rPr lang="nl-NL" sz="2000" b="0" i="0" dirty="0">
                <a:solidFill>
                  <a:srgbClr val="000000"/>
                </a:solidFill>
                <a:effectLst/>
                <a:latin typeface="Arial" panose="020B0604020202020204" pitchFamily="34" charset="0"/>
                <a:cs typeface="Arial" panose="020B0604020202020204" pitchFamily="34" charset="0"/>
              </a:rPr>
              <a:t>. Maar daarnaast heeft een deelvraag nog andere kenmerken:</a:t>
            </a:r>
          </a:p>
          <a:p>
            <a:pPr marL="0" indent="0" algn="l">
              <a:buNone/>
            </a:pPr>
            <a:endParaRPr lang="nl-NL" sz="2000" b="0" i="0" dirty="0">
              <a:solidFill>
                <a:srgbClr val="57595B"/>
              </a:solidFill>
              <a:effectLst/>
              <a:latin typeface="Arial" panose="020B0604020202020204" pitchFamily="34" charset="0"/>
              <a:cs typeface="Arial" panose="020B0604020202020204" pitchFamily="34" charset="0"/>
            </a:endParaRPr>
          </a:p>
          <a:p>
            <a:pPr marL="0" indent="0" algn="l">
              <a:buNone/>
            </a:pPr>
            <a:r>
              <a:rPr lang="nl-NL" sz="2000" b="0" i="0" u="sng" dirty="0">
                <a:solidFill>
                  <a:srgbClr val="000000"/>
                </a:solidFill>
                <a:effectLst/>
                <a:latin typeface="Arial" panose="020B0604020202020204" pitchFamily="34" charset="0"/>
                <a:cs typeface="Arial" panose="020B0604020202020204" pitchFamily="34" charset="0"/>
              </a:rPr>
              <a:t>1. De deelvragen zijn minder complex dan de hoofdvraag.</a:t>
            </a:r>
            <a:endParaRPr lang="nl-NL" sz="2000" b="0" i="0" dirty="0">
              <a:solidFill>
                <a:srgbClr val="57595B"/>
              </a:solidFill>
              <a:effectLst/>
              <a:latin typeface="Arial" panose="020B0604020202020204" pitchFamily="34" charset="0"/>
              <a:cs typeface="Arial" panose="020B0604020202020204" pitchFamily="34" charset="0"/>
            </a:endParaRPr>
          </a:p>
          <a:p>
            <a:pPr marL="0" indent="0" algn="l">
              <a:buNone/>
            </a:pPr>
            <a:r>
              <a:rPr lang="nl-NL" sz="2000" b="0" i="0" u="sng" dirty="0">
                <a:solidFill>
                  <a:srgbClr val="000000"/>
                </a:solidFill>
                <a:effectLst/>
                <a:latin typeface="Arial" panose="020B0604020202020204" pitchFamily="34" charset="0"/>
                <a:cs typeface="Arial" panose="020B0604020202020204" pitchFamily="34" charset="0"/>
              </a:rPr>
              <a:t>2. Je stelt alleen deelvragen op die je per se nodig hebt om je hoofdvraag te beantwoorden.</a:t>
            </a:r>
            <a:endParaRPr lang="nl-NL" sz="2000" b="0" i="0" dirty="0">
              <a:solidFill>
                <a:srgbClr val="57595B"/>
              </a:solidFill>
              <a:effectLst/>
              <a:latin typeface="Arial" panose="020B0604020202020204" pitchFamily="34" charset="0"/>
              <a:cs typeface="Arial" panose="020B0604020202020204" pitchFamily="34" charset="0"/>
            </a:endParaRPr>
          </a:p>
          <a:p>
            <a:endParaRPr lang="nl-NL" dirty="0"/>
          </a:p>
        </p:txBody>
      </p:sp>
    </p:spTree>
    <p:extLst>
      <p:ext uri="{BB962C8B-B14F-4D97-AF65-F5344CB8AC3E}">
        <p14:creationId xmlns:p14="http://schemas.microsoft.com/office/powerpoint/2010/main" val="2485914124"/>
      </p:ext>
    </p:extLst>
  </p:cSld>
  <p:clrMapOvr>
    <a:masterClrMapping/>
  </p:clrMapOvr>
</p:sld>
</file>

<file path=ppt/theme/theme1.xml><?xml version="1.0" encoding="utf-8"?>
<a:theme xmlns:a="http://schemas.openxmlformats.org/drawingml/2006/main" name="Kantoorth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128</TotalTime>
  <Words>503</Words>
  <Application>Microsoft Office PowerPoint</Application>
  <PresentationFormat>Breedbeeld</PresentationFormat>
  <Paragraphs>46</Paragraphs>
  <Slides>10</Slides>
  <Notes>0</Notes>
  <HiddenSlides>0</HiddenSlides>
  <MMClips>0</MMClips>
  <ScaleCrop>false</ScaleCrop>
  <HeadingPairs>
    <vt:vector size="6" baseType="variant">
      <vt:variant>
        <vt:lpstr>Gebruikte lettertypen</vt:lpstr>
      </vt:variant>
      <vt:variant>
        <vt:i4>3</vt:i4>
      </vt:variant>
      <vt:variant>
        <vt:lpstr>Thema</vt:lpstr>
      </vt:variant>
      <vt:variant>
        <vt:i4>1</vt:i4>
      </vt:variant>
      <vt:variant>
        <vt:lpstr>Diatitels</vt:lpstr>
      </vt:variant>
      <vt:variant>
        <vt:i4>10</vt:i4>
      </vt:variant>
    </vt:vector>
  </HeadingPairs>
  <TitlesOfParts>
    <vt:vector size="14" baseType="lpstr">
      <vt:lpstr>Arial</vt:lpstr>
      <vt:lpstr>Calibri</vt:lpstr>
      <vt:lpstr>Calibri Light</vt:lpstr>
      <vt:lpstr>Kantoorthema</vt:lpstr>
      <vt:lpstr>Fase B: Analysefase I </vt:lpstr>
      <vt:lpstr>Lesdoelen</vt:lpstr>
      <vt:lpstr>Doel fase B analysefase </vt:lpstr>
      <vt:lpstr>Evidence Based Practice </vt:lpstr>
      <vt:lpstr>PICO </vt:lpstr>
      <vt:lpstr>Oefenen PICO</vt:lpstr>
      <vt:lpstr>Opstellen hoofd- en deelvragen </vt:lpstr>
      <vt:lpstr>Eisen hoofdvraag </vt:lpstr>
      <vt:lpstr>Eisen deelvraag </vt:lpstr>
      <vt:lpstr>Vragen?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Fase B: Analysefase I </dc:title>
  <dc:creator>Elianne van Hofwegen</dc:creator>
  <cp:lastModifiedBy>Elianne van Hofwegen</cp:lastModifiedBy>
  <cp:revision>1</cp:revision>
  <dcterms:created xsi:type="dcterms:W3CDTF">2022-05-13T08:01:43Z</dcterms:created>
  <dcterms:modified xsi:type="dcterms:W3CDTF">2022-08-17T11:35:24Z</dcterms:modified>
</cp:coreProperties>
</file>